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11" r:id="rId2"/>
    <p:sldId id="313" r:id="rId3"/>
    <p:sldId id="308" r:id="rId4"/>
    <p:sldId id="310" r:id="rId5"/>
    <p:sldId id="314" r:id="rId6"/>
    <p:sldId id="309" r:id="rId7"/>
    <p:sldId id="312" r:id="rId8"/>
    <p:sldId id="316" r:id="rId9"/>
    <p:sldId id="315" r:id="rId10"/>
    <p:sldId id="317" r:id="rId11"/>
    <p:sldId id="318" r:id="rId12"/>
    <p:sldId id="319" r:id="rId13"/>
    <p:sldId id="320" r:id="rId14"/>
    <p:sldId id="322" r:id="rId15"/>
    <p:sldId id="325" r:id="rId16"/>
    <p:sldId id="324" r:id="rId17"/>
    <p:sldId id="327" r:id="rId18"/>
    <p:sldId id="326" r:id="rId19"/>
    <p:sldId id="323" r:id="rId20"/>
    <p:sldId id="328" r:id="rId21"/>
    <p:sldId id="329" r:id="rId22"/>
    <p:sldId id="321" r:id="rId23"/>
    <p:sldId id="331" r:id="rId24"/>
    <p:sldId id="288" r:id="rId25"/>
    <p:sldId id="334" r:id="rId26"/>
    <p:sldId id="330" r:id="rId27"/>
    <p:sldId id="332" r:id="rId28"/>
    <p:sldId id="333" r:id="rId29"/>
    <p:sldId id="307" r:id="rId30"/>
    <p:sldId id="3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643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BD266-E680-46BB-A9D9-F8F0A5EBE030}" type="datetimeFigureOut">
              <a:rPr lang="en-IN" smtClean="0"/>
              <a:t>17-01-2025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F0A33-57D1-4406-9517-A29A234532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590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1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4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9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2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3494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56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9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20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90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6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3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3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2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7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1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1794" y="404602"/>
            <a:ext cx="11105236" cy="6048796"/>
            <a:chOff x="405196" y="330200"/>
            <a:chExt cx="11378432" cy="6197600"/>
          </a:xfrm>
          <a:solidFill>
            <a:schemeClr val="tx2">
              <a:lumMod val="50000"/>
            </a:schemeClr>
          </a:solidFill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2176452" y="418224"/>
              <a:ext cx="9565859" cy="5728738"/>
              <a:chOff x="1003" y="129"/>
              <a:chExt cx="5325" cy="3189"/>
            </a:xfrm>
            <a:grpFill/>
          </p:grpSpPr>
          <p:sp>
            <p:nvSpPr>
              <p:cNvPr id="163" name="Freeform 5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7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8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9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10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11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13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4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15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17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8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9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0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1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22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23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24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25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26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27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28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29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1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2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3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4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5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6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7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8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9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40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41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42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43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44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45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46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47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48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49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50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54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55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60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3635" y="2800"/>
                <a:ext cx="22" cy="31"/>
              </a:xfrm>
              <a:custGeom>
                <a:avLst/>
                <a:gdLst>
                  <a:gd name="T0" fmla="*/ 10 w 11"/>
                  <a:gd name="T1" fmla="*/ 10 h 16"/>
                  <a:gd name="T2" fmla="*/ 11 w 11"/>
                  <a:gd name="T3" fmla="*/ 4 h 16"/>
                  <a:gd name="T4" fmla="*/ 7 w 11"/>
                  <a:gd name="T5" fmla="*/ 0 h 16"/>
                  <a:gd name="T6" fmla="*/ 3 w 11"/>
                  <a:gd name="T7" fmla="*/ 1 h 16"/>
                  <a:gd name="T8" fmla="*/ 1 w 11"/>
                  <a:gd name="T9" fmla="*/ 5 h 16"/>
                  <a:gd name="T10" fmla="*/ 1 w 11"/>
                  <a:gd name="T11" fmla="*/ 11 h 16"/>
                  <a:gd name="T12" fmla="*/ 4 w 11"/>
                  <a:gd name="T13" fmla="*/ 14 h 16"/>
                  <a:gd name="T14" fmla="*/ 11 w 11"/>
                  <a:gd name="T15" fmla="*/ 16 h 16"/>
                  <a:gd name="T16" fmla="*/ 10 w 11"/>
                  <a:gd name="T1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0" y="10"/>
                    </a:moveTo>
                    <a:cubicBezTo>
                      <a:pt x="10" y="10"/>
                      <a:pt x="11" y="6"/>
                      <a:pt x="11" y="4"/>
                    </a:cubicBezTo>
                    <a:cubicBezTo>
                      <a:pt x="11" y="2"/>
                      <a:pt x="7" y="0"/>
                      <a:pt x="7" y="0"/>
                    </a:cubicBezTo>
                    <a:cubicBezTo>
                      <a:pt x="7" y="0"/>
                      <a:pt x="5" y="2"/>
                      <a:pt x="3" y="1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9"/>
                      <a:pt x="0" y="8"/>
                      <a:pt x="1" y="11"/>
                    </a:cubicBezTo>
                    <a:cubicBezTo>
                      <a:pt x="3" y="14"/>
                      <a:pt x="2" y="12"/>
                      <a:pt x="4" y="14"/>
                    </a:cubicBezTo>
                    <a:cubicBezTo>
                      <a:pt x="7" y="15"/>
                      <a:pt x="11" y="16"/>
                      <a:pt x="11" y="16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68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69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70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71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72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73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74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75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76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77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80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81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82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83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84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85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86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87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88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89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90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91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92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93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94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95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96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97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98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100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01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02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103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104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05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106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107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08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09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10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11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12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13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14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15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16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17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18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19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20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21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122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23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124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125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126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127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Freeform 128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Freeform 129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130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131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132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33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34"/>
              <p:cNvSpPr>
                <a:spLocks/>
              </p:cNvSpPr>
              <p:nvPr/>
            </p:nvSpPr>
            <p:spPr bwMode="auto">
              <a:xfrm>
                <a:off x="3910" y="1371"/>
                <a:ext cx="15" cy="18"/>
              </a:xfrm>
              <a:custGeom>
                <a:avLst/>
                <a:gdLst>
                  <a:gd name="T0" fmla="*/ 6 w 8"/>
                  <a:gd name="T1" fmla="*/ 9 h 9"/>
                  <a:gd name="T2" fmla="*/ 0 w 8"/>
                  <a:gd name="T3" fmla="*/ 1 h 9"/>
                  <a:gd name="T4" fmla="*/ 4 w 8"/>
                  <a:gd name="T5" fmla="*/ 0 h 9"/>
                  <a:gd name="T6" fmla="*/ 5 w 8"/>
                  <a:gd name="T7" fmla="*/ 2 h 9"/>
                  <a:gd name="T8" fmla="*/ 4 w 8"/>
                  <a:gd name="T9" fmla="*/ 2 h 9"/>
                  <a:gd name="T10" fmla="*/ 5 w 8"/>
                  <a:gd name="T11" fmla="*/ 5 h 9"/>
                  <a:gd name="T12" fmla="*/ 8 w 8"/>
                  <a:gd name="T13" fmla="*/ 7 h 9"/>
                  <a:gd name="T14" fmla="*/ 6 w 8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4" y="7"/>
                      <a:pt x="1" y="4"/>
                      <a:pt x="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8" y="8"/>
                      <a:pt x="7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35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6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37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38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39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40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41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42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143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Freeform 144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145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146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147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148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49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50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51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52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Freeform 153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54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55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Freeform 156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57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58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59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60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61"/>
              <p:cNvSpPr>
                <a:spLocks/>
              </p:cNvSpPr>
              <p:nvPr/>
            </p:nvSpPr>
            <p:spPr bwMode="auto">
              <a:xfrm>
                <a:off x="3211" y="1132"/>
                <a:ext cx="16" cy="22"/>
              </a:xfrm>
              <a:custGeom>
                <a:avLst/>
                <a:gdLst>
                  <a:gd name="T0" fmla="*/ 2 w 8"/>
                  <a:gd name="T1" fmla="*/ 7 h 11"/>
                  <a:gd name="T2" fmla="*/ 2 w 8"/>
                  <a:gd name="T3" fmla="*/ 4 h 11"/>
                  <a:gd name="T4" fmla="*/ 4 w 8"/>
                  <a:gd name="T5" fmla="*/ 1 h 11"/>
                  <a:gd name="T6" fmla="*/ 5 w 8"/>
                  <a:gd name="T7" fmla="*/ 3 h 11"/>
                  <a:gd name="T8" fmla="*/ 6 w 8"/>
                  <a:gd name="T9" fmla="*/ 6 h 11"/>
                  <a:gd name="T10" fmla="*/ 6 w 8"/>
                  <a:gd name="T11" fmla="*/ 11 h 11"/>
                  <a:gd name="T12" fmla="*/ 3 w 8"/>
                  <a:gd name="T13" fmla="*/ 10 h 11"/>
                  <a:gd name="T14" fmla="*/ 2 w 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2" y="7"/>
                      <a:pt x="0" y="6"/>
                      <a:pt x="2" y="4"/>
                    </a:cubicBezTo>
                    <a:cubicBezTo>
                      <a:pt x="2" y="3"/>
                      <a:pt x="0" y="1"/>
                      <a:pt x="4" y="1"/>
                    </a:cubicBezTo>
                    <a:cubicBezTo>
                      <a:pt x="4" y="1"/>
                      <a:pt x="4" y="0"/>
                      <a:pt x="5" y="3"/>
                    </a:cubicBezTo>
                    <a:cubicBezTo>
                      <a:pt x="7" y="6"/>
                      <a:pt x="8" y="3"/>
                      <a:pt x="6" y="6"/>
                    </a:cubicBezTo>
                    <a:cubicBezTo>
                      <a:pt x="4" y="10"/>
                      <a:pt x="6" y="11"/>
                      <a:pt x="6" y="11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1" y="10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62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63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164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65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66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67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68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169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70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71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72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173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74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75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176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Freeform 177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78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179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80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81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182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83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84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185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186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187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88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89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190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91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92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193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94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95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96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97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98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99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200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201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202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203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204"/>
              <p:cNvSpPr>
                <a:spLocks noEditPoints="1"/>
              </p:cNvSpPr>
              <p:nvPr/>
            </p:nvSpPr>
            <p:spPr bwMode="auto">
              <a:xfrm>
                <a:off x="4721" y="2131"/>
                <a:ext cx="769" cy="363"/>
              </a:xfrm>
              <a:custGeom>
                <a:avLst/>
                <a:gdLst>
                  <a:gd name="T0" fmla="*/ 21 w 392"/>
                  <a:gd name="T1" fmla="*/ 30 h 185"/>
                  <a:gd name="T2" fmla="*/ 42 w 392"/>
                  <a:gd name="T3" fmla="*/ 67 h 185"/>
                  <a:gd name="T4" fmla="*/ 73 w 392"/>
                  <a:gd name="T5" fmla="*/ 116 h 185"/>
                  <a:gd name="T6" fmla="*/ 93 w 392"/>
                  <a:gd name="T7" fmla="*/ 97 h 185"/>
                  <a:gd name="T8" fmla="*/ 73 w 392"/>
                  <a:gd name="T9" fmla="*/ 74 h 185"/>
                  <a:gd name="T10" fmla="*/ 65 w 392"/>
                  <a:gd name="T11" fmla="*/ 54 h 185"/>
                  <a:gd name="T12" fmla="*/ 47 w 392"/>
                  <a:gd name="T13" fmla="*/ 31 h 185"/>
                  <a:gd name="T14" fmla="*/ 7 w 392"/>
                  <a:gd name="T15" fmla="*/ 32 h 185"/>
                  <a:gd name="T16" fmla="*/ 279 w 392"/>
                  <a:gd name="T17" fmla="*/ 55 h 185"/>
                  <a:gd name="T18" fmla="*/ 286 w 392"/>
                  <a:gd name="T19" fmla="*/ 62 h 185"/>
                  <a:gd name="T20" fmla="*/ 282 w 392"/>
                  <a:gd name="T21" fmla="*/ 43 h 185"/>
                  <a:gd name="T22" fmla="*/ 63 w 392"/>
                  <a:gd name="T23" fmla="*/ 45 h 185"/>
                  <a:gd name="T24" fmla="*/ 254 w 392"/>
                  <a:gd name="T25" fmla="*/ 47 h 185"/>
                  <a:gd name="T26" fmla="*/ 214 w 392"/>
                  <a:gd name="T27" fmla="*/ 54 h 185"/>
                  <a:gd name="T28" fmla="*/ 209 w 392"/>
                  <a:gd name="T29" fmla="*/ 105 h 185"/>
                  <a:gd name="T30" fmla="*/ 217 w 392"/>
                  <a:gd name="T31" fmla="*/ 100 h 185"/>
                  <a:gd name="T32" fmla="*/ 236 w 392"/>
                  <a:gd name="T33" fmla="*/ 107 h 185"/>
                  <a:gd name="T34" fmla="*/ 226 w 392"/>
                  <a:gd name="T35" fmla="*/ 74 h 185"/>
                  <a:gd name="T36" fmla="*/ 237 w 392"/>
                  <a:gd name="T37" fmla="*/ 60 h 185"/>
                  <a:gd name="T38" fmla="*/ 81 w 392"/>
                  <a:gd name="T39" fmla="*/ 51 h 185"/>
                  <a:gd name="T40" fmla="*/ 32 w 392"/>
                  <a:gd name="T41" fmla="*/ 77 h 185"/>
                  <a:gd name="T42" fmla="*/ 304 w 392"/>
                  <a:gd name="T43" fmla="*/ 80 h 185"/>
                  <a:gd name="T44" fmla="*/ 241 w 392"/>
                  <a:gd name="T45" fmla="*/ 85 h 185"/>
                  <a:gd name="T46" fmla="*/ 96 w 392"/>
                  <a:gd name="T47" fmla="*/ 86 h 185"/>
                  <a:gd name="T48" fmla="*/ 249 w 392"/>
                  <a:gd name="T49" fmla="*/ 87 h 185"/>
                  <a:gd name="T50" fmla="*/ 282 w 392"/>
                  <a:gd name="T51" fmla="*/ 98 h 185"/>
                  <a:gd name="T52" fmla="*/ 291 w 392"/>
                  <a:gd name="T53" fmla="*/ 97 h 185"/>
                  <a:gd name="T54" fmla="*/ 241 w 392"/>
                  <a:gd name="T55" fmla="*/ 113 h 185"/>
                  <a:gd name="T56" fmla="*/ 241 w 392"/>
                  <a:gd name="T57" fmla="*/ 113 h 185"/>
                  <a:gd name="T58" fmla="*/ 121 w 392"/>
                  <a:gd name="T59" fmla="*/ 145 h 185"/>
                  <a:gd name="T60" fmla="*/ 168 w 392"/>
                  <a:gd name="T61" fmla="*/ 151 h 185"/>
                  <a:gd name="T62" fmla="*/ 134 w 392"/>
                  <a:gd name="T63" fmla="*/ 128 h 185"/>
                  <a:gd name="T64" fmla="*/ 335 w 392"/>
                  <a:gd name="T65" fmla="*/ 127 h 185"/>
                  <a:gd name="T66" fmla="*/ 156 w 392"/>
                  <a:gd name="T67" fmla="*/ 136 h 185"/>
                  <a:gd name="T68" fmla="*/ 309 w 392"/>
                  <a:gd name="T69" fmla="*/ 147 h 185"/>
                  <a:gd name="T70" fmla="*/ 271 w 392"/>
                  <a:gd name="T71" fmla="*/ 155 h 185"/>
                  <a:gd name="T72" fmla="*/ 189 w 392"/>
                  <a:gd name="T73" fmla="*/ 158 h 185"/>
                  <a:gd name="T74" fmla="*/ 283 w 392"/>
                  <a:gd name="T75" fmla="*/ 157 h 185"/>
                  <a:gd name="T76" fmla="*/ 231 w 392"/>
                  <a:gd name="T77" fmla="*/ 159 h 185"/>
                  <a:gd name="T78" fmla="*/ 243 w 392"/>
                  <a:gd name="T79" fmla="*/ 159 h 185"/>
                  <a:gd name="T80" fmla="*/ 249 w 392"/>
                  <a:gd name="T81" fmla="*/ 170 h 185"/>
                  <a:gd name="T82" fmla="*/ 259 w 392"/>
                  <a:gd name="T83" fmla="*/ 171 h 185"/>
                  <a:gd name="T84" fmla="*/ 219 w 392"/>
                  <a:gd name="T85" fmla="*/ 174 h 185"/>
                  <a:gd name="T86" fmla="*/ 126 w 392"/>
                  <a:gd name="T87" fmla="*/ 42 h 185"/>
                  <a:gd name="T88" fmla="*/ 124 w 392"/>
                  <a:gd name="T89" fmla="*/ 75 h 185"/>
                  <a:gd name="T90" fmla="*/ 146 w 392"/>
                  <a:gd name="T91" fmla="*/ 97 h 185"/>
                  <a:gd name="T92" fmla="*/ 172 w 392"/>
                  <a:gd name="T93" fmla="*/ 103 h 185"/>
                  <a:gd name="T94" fmla="*/ 203 w 392"/>
                  <a:gd name="T95" fmla="*/ 52 h 185"/>
                  <a:gd name="T96" fmla="*/ 180 w 392"/>
                  <a:gd name="T97" fmla="*/ 21 h 185"/>
                  <a:gd name="T98" fmla="*/ 156 w 392"/>
                  <a:gd name="T99" fmla="*/ 51 h 185"/>
                  <a:gd name="T100" fmla="*/ 314 w 392"/>
                  <a:gd name="T101" fmla="*/ 75 h 185"/>
                  <a:gd name="T102" fmla="*/ 325 w 392"/>
                  <a:gd name="T103" fmla="*/ 92 h 185"/>
                  <a:gd name="T104" fmla="*/ 329 w 392"/>
                  <a:gd name="T105" fmla="*/ 102 h 185"/>
                  <a:gd name="T106" fmla="*/ 368 w 392"/>
                  <a:gd name="T107" fmla="*/ 122 h 185"/>
                  <a:gd name="T108" fmla="*/ 373 w 392"/>
                  <a:gd name="T109" fmla="*/ 155 h 185"/>
                  <a:gd name="T110" fmla="*/ 392 w 392"/>
                  <a:gd name="T111" fmla="*/ 134 h 185"/>
                  <a:gd name="T112" fmla="*/ 348 w 392"/>
                  <a:gd name="T113" fmla="*/ 99 h 185"/>
                  <a:gd name="T114" fmla="*/ 331 w 392"/>
                  <a:gd name="T115" fmla="*/ 7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2" h="185">
                    <a:moveTo>
                      <a:pt x="11" y="4"/>
                    </a:moveTo>
                    <a:cubicBezTo>
                      <a:pt x="10" y="4"/>
                      <a:pt x="9" y="2"/>
                      <a:pt x="8" y="1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11"/>
                      <a:pt x="4" y="15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11" y="19"/>
                      <a:pt x="11" y="21"/>
                      <a:pt x="12" y="22"/>
                    </a:cubicBezTo>
                    <a:cubicBezTo>
                      <a:pt x="13" y="23"/>
                      <a:pt x="15" y="23"/>
                      <a:pt x="16" y="24"/>
                    </a:cubicBezTo>
                    <a:cubicBezTo>
                      <a:pt x="17" y="25"/>
                      <a:pt x="16" y="26"/>
                      <a:pt x="17" y="27"/>
                    </a:cubicBezTo>
                    <a:cubicBezTo>
                      <a:pt x="18" y="28"/>
                      <a:pt x="20" y="29"/>
                      <a:pt x="21" y="30"/>
                    </a:cubicBez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3" y="34"/>
                      <a:pt x="23" y="34"/>
                    </a:cubicBezTo>
                    <a:cubicBezTo>
                      <a:pt x="24" y="36"/>
                      <a:pt x="24" y="37"/>
                      <a:pt x="24" y="40"/>
                    </a:cubicBezTo>
                    <a:cubicBezTo>
                      <a:pt x="26" y="40"/>
                      <a:pt x="28" y="40"/>
                      <a:pt x="29" y="41"/>
                    </a:cubicBezTo>
                    <a:cubicBezTo>
                      <a:pt x="30" y="41"/>
                      <a:pt x="31" y="43"/>
                      <a:pt x="31" y="44"/>
                    </a:cubicBezTo>
                    <a:cubicBezTo>
                      <a:pt x="32" y="44"/>
                      <a:pt x="33" y="43"/>
                      <a:pt x="33" y="44"/>
                    </a:cubicBezTo>
                    <a:cubicBezTo>
                      <a:pt x="34" y="46"/>
                      <a:pt x="33" y="49"/>
                      <a:pt x="33" y="52"/>
                    </a:cubicBezTo>
                    <a:cubicBezTo>
                      <a:pt x="34" y="53"/>
                      <a:pt x="36" y="56"/>
                      <a:pt x="36" y="57"/>
                    </a:cubicBezTo>
                    <a:cubicBezTo>
                      <a:pt x="36" y="58"/>
                      <a:pt x="36" y="59"/>
                      <a:pt x="36" y="60"/>
                    </a:cubicBezTo>
                    <a:cubicBezTo>
                      <a:pt x="37" y="61"/>
                      <a:pt x="39" y="61"/>
                      <a:pt x="39" y="62"/>
                    </a:cubicBezTo>
                    <a:cubicBezTo>
                      <a:pt x="41" y="63"/>
                      <a:pt x="41" y="65"/>
                      <a:pt x="42" y="67"/>
                    </a:cubicBezTo>
                    <a:cubicBezTo>
                      <a:pt x="43" y="68"/>
                      <a:pt x="46" y="69"/>
                      <a:pt x="47" y="70"/>
                    </a:cubicBezTo>
                    <a:cubicBezTo>
                      <a:pt x="48" y="72"/>
                      <a:pt x="51" y="81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4"/>
                      <a:pt x="53" y="86"/>
                      <a:pt x="53" y="87"/>
                    </a:cubicBezTo>
                    <a:cubicBezTo>
                      <a:pt x="53" y="88"/>
                      <a:pt x="55" y="88"/>
                      <a:pt x="55" y="89"/>
                    </a:cubicBezTo>
                    <a:cubicBezTo>
                      <a:pt x="56" y="91"/>
                      <a:pt x="58" y="97"/>
                      <a:pt x="59" y="98"/>
                    </a:cubicBezTo>
                    <a:cubicBezTo>
                      <a:pt x="59" y="98"/>
                      <a:pt x="61" y="99"/>
                      <a:pt x="61" y="99"/>
                    </a:cubicBezTo>
                    <a:cubicBezTo>
                      <a:pt x="63" y="102"/>
                      <a:pt x="63" y="105"/>
                      <a:pt x="64" y="108"/>
                    </a:cubicBezTo>
                    <a:cubicBezTo>
                      <a:pt x="64" y="109"/>
                      <a:pt x="66" y="111"/>
                      <a:pt x="67" y="112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7" y="114"/>
                      <a:pt x="72" y="115"/>
                      <a:pt x="73" y="116"/>
                    </a:cubicBezTo>
                    <a:cubicBezTo>
                      <a:pt x="73" y="116"/>
                      <a:pt x="75" y="116"/>
                      <a:pt x="75" y="117"/>
                    </a:cubicBezTo>
                    <a:cubicBezTo>
                      <a:pt x="76" y="117"/>
                      <a:pt x="79" y="121"/>
                      <a:pt x="80" y="122"/>
                    </a:cubicBezTo>
                    <a:cubicBezTo>
                      <a:pt x="81" y="123"/>
                      <a:pt x="83" y="123"/>
                      <a:pt x="85" y="123"/>
                    </a:cubicBezTo>
                    <a:cubicBezTo>
                      <a:pt x="84" y="122"/>
                      <a:pt x="84" y="120"/>
                      <a:pt x="83" y="120"/>
                    </a:cubicBezTo>
                    <a:cubicBezTo>
                      <a:pt x="82" y="120"/>
                      <a:pt x="83" y="119"/>
                      <a:pt x="85" y="119"/>
                    </a:cubicBezTo>
                    <a:cubicBezTo>
                      <a:pt x="85" y="120"/>
                      <a:pt x="87" y="122"/>
                      <a:pt x="89" y="121"/>
                    </a:cubicBezTo>
                    <a:cubicBezTo>
                      <a:pt x="90" y="121"/>
                      <a:pt x="89" y="120"/>
                      <a:pt x="90" y="119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92" y="120"/>
                      <a:pt x="93" y="120"/>
                      <a:pt x="94" y="120"/>
                    </a:cubicBezTo>
                    <a:cubicBezTo>
                      <a:pt x="92" y="119"/>
                      <a:pt x="95" y="101"/>
                      <a:pt x="96" y="98"/>
                    </a:cubicBezTo>
                    <a:cubicBezTo>
                      <a:pt x="95" y="97"/>
                      <a:pt x="94" y="97"/>
                      <a:pt x="93" y="97"/>
                    </a:cubicBezTo>
                    <a:cubicBezTo>
                      <a:pt x="92" y="96"/>
                      <a:pt x="91" y="91"/>
                      <a:pt x="91" y="89"/>
                    </a:cubicBezTo>
                    <a:cubicBezTo>
                      <a:pt x="89" y="90"/>
                      <a:pt x="87" y="89"/>
                      <a:pt x="87" y="89"/>
                    </a:cubicBezTo>
                    <a:cubicBezTo>
                      <a:pt x="86" y="89"/>
                      <a:pt x="85" y="88"/>
                      <a:pt x="85" y="88"/>
                    </a:cubicBezTo>
                    <a:cubicBezTo>
                      <a:pt x="85" y="87"/>
                      <a:pt x="86" y="87"/>
                      <a:pt x="85" y="85"/>
                    </a:cubicBezTo>
                    <a:cubicBezTo>
                      <a:pt x="85" y="85"/>
                      <a:pt x="82" y="84"/>
                      <a:pt x="82" y="83"/>
                    </a:cubicBezTo>
                    <a:cubicBezTo>
                      <a:pt x="82" y="82"/>
                      <a:pt x="82" y="77"/>
                      <a:pt x="83" y="76"/>
                    </a:cubicBezTo>
                    <a:cubicBezTo>
                      <a:pt x="81" y="76"/>
                      <a:pt x="80" y="76"/>
                      <a:pt x="79" y="76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6" y="76"/>
                    </a:cubicBezTo>
                    <a:cubicBezTo>
                      <a:pt x="76" y="76"/>
                      <a:pt x="74" y="74"/>
                      <a:pt x="73" y="74"/>
                    </a:cubicBezTo>
                    <a:cubicBezTo>
                      <a:pt x="73" y="73"/>
                      <a:pt x="73" y="70"/>
                      <a:pt x="73" y="69"/>
                    </a:cubicBezTo>
                    <a:cubicBezTo>
                      <a:pt x="73" y="68"/>
                      <a:pt x="76" y="67"/>
                      <a:pt x="76" y="66"/>
                    </a:cubicBezTo>
                    <a:cubicBezTo>
                      <a:pt x="76" y="66"/>
                      <a:pt x="76" y="64"/>
                      <a:pt x="76" y="64"/>
                    </a:cubicBezTo>
                    <a:cubicBezTo>
                      <a:pt x="76" y="64"/>
                      <a:pt x="73" y="59"/>
                      <a:pt x="73" y="59"/>
                    </a:cubicBezTo>
                    <a:cubicBezTo>
                      <a:pt x="72" y="58"/>
                      <a:pt x="73" y="57"/>
                      <a:pt x="73" y="56"/>
                    </a:cubicBezTo>
                    <a:cubicBezTo>
                      <a:pt x="71" y="55"/>
                      <a:pt x="70" y="56"/>
                      <a:pt x="69" y="56"/>
                    </a:cubicBezTo>
                    <a:cubicBezTo>
                      <a:pt x="69" y="54"/>
                      <a:pt x="69" y="54"/>
                      <a:pt x="70" y="52"/>
                    </a:cubicBezTo>
                    <a:cubicBezTo>
                      <a:pt x="70" y="52"/>
                      <a:pt x="69" y="51"/>
                      <a:pt x="69" y="51"/>
                    </a:cubicBezTo>
                    <a:cubicBezTo>
                      <a:pt x="68" y="53"/>
                      <a:pt x="68" y="53"/>
                      <a:pt x="67" y="55"/>
                    </a:cubicBezTo>
                    <a:cubicBezTo>
                      <a:pt x="67" y="55"/>
                      <a:pt x="65" y="55"/>
                      <a:pt x="65" y="55"/>
                    </a:cubicBezTo>
                    <a:cubicBezTo>
                      <a:pt x="65" y="55"/>
                      <a:pt x="65" y="54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1" y="52"/>
                      <a:pt x="62" y="50"/>
                      <a:pt x="61" y="48"/>
                    </a:cubicBezTo>
                    <a:cubicBezTo>
                      <a:pt x="60" y="47"/>
                      <a:pt x="58" y="46"/>
                      <a:pt x="57" y="45"/>
                    </a:cubicBezTo>
                    <a:cubicBezTo>
                      <a:pt x="55" y="43"/>
                      <a:pt x="55" y="41"/>
                      <a:pt x="55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1"/>
                      <a:pt x="49" y="42"/>
                      <a:pt x="51" y="41"/>
                    </a:cubicBezTo>
                    <a:cubicBezTo>
                      <a:pt x="51" y="41"/>
                      <a:pt x="50" y="41"/>
                      <a:pt x="50" y="40"/>
                    </a:cubicBezTo>
                    <a:cubicBezTo>
                      <a:pt x="49" y="39"/>
                      <a:pt x="49" y="37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1" y="26"/>
                      <a:pt x="36" y="23"/>
                      <a:pt x="35" y="22"/>
                    </a:cubicBezTo>
                    <a:cubicBezTo>
                      <a:pt x="34" y="21"/>
                      <a:pt x="35" y="19"/>
                      <a:pt x="34" y="18"/>
                    </a:cubicBezTo>
                    <a:cubicBezTo>
                      <a:pt x="34" y="18"/>
                      <a:pt x="32" y="18"/>
                      <a:pt x="31" y="17"/>
                    </a:cubicBezTo>
                    <a:cubicBezTo>
                      <a:pt x="30" y="16"/>
                      <a:pt x="31" y="13"/>
                      <a:pt x="29" y="13"/>
                    </a:cubicBezTo>
                    <a:cubicBezTo>
                      <a:pt x="29" y="13"/>
                      <a:pt x="27" y="13"/>
                      <a:pt x="27" y="13"/>
                    </a:cubicBezTo>
                    <a:cubicBezTo>
                      <a:pt x="26" y="13"/>
                      <a:pt x="27" y="11"/>
                      <a:pt x="27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2"/>
                      <a:pt x="14" y="5"/>
                      <a:pt x="11" y="4"/>
                    </a:cubicBezTo>
                    <a:close/>
                    <a:moveTo>
                      <a:pt x="7" y="32"/>
                    </a:moveTo>
                    <a:cubicBezTo>
                      <a:pt x="9" y="35"/>
                      <a:pt x="11" y="38"/>
                      <a:pt x="8" y="32"/>
                    </a:cubicBezTo>
                    <a:lnTo>
                      <a:pt x="7" y="32"/>
                    </a:lnTo>
                    <a:close/>
                    <a:moveTo>
                      <a:pt x="285" y="35"/>
                    </a:moveTo>
                    <a:cubicBezTo>
                      <a:pt x="285" y="38"/>
                      <a:pt x="285" y="40"/>
                      <a:pt x="286" y="42"/>
                    </a:cubicBezTo>
                    <a:cubicBezTo>
                      <a:pt x="286" y="42"/>
                      <a:pt x="288" y="42"/>
                      <a:pt x="289" y="42"/>
                    </a:cubicBezTo>
                    <a:cubicBezTo>
                      <a:pt x="289" y="42"/>
                      <a:pt x="290" y="41"/>
                      <a:pt x="289" y="41"/>
                    </a:cubicBezTo>
                    <a:cubicBezTo>
                      <a:pt x="289" y="41"/>
                      <a:pt x="289" y="38"/>
                      <a:pt x="289" y="38"/>
                    </a:cubicBezTo>
                    <a:cubicBezTo>
                      <a:pt x="287" y="36"/>
                      <a:pt x="286" y="36"/>
                      <a:pt x="285" y="35"/>
                    </a:cubicBezTo>
                    <a:close/>
                    <a:moveTo>
                      <a:pt x="280" y="39"/>
                    </a:moveTo>
                    <a:cubicBezTo>
                      <a:pt x="277" y="43"/>
                      <a:pt x="277" y="47"/>
                      <a:pt x="275" y="52"/>
                    </a:cubicBezTo>
                    <a:cubicBezTo>
                      <a:pt x="276" y="53"/>
                      <a:pt x="278" y="54"/>
                      <a:pt x="279" y="55"/>
                    </a:cubicBezTo>
                    <a:cubicBezTo>
                      <a:pt x="279" y="57"/>
                      <a:pt x="278" y="56"/>
                      <a:pt x="277" y="57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77" y="58"/>
                      <a:pt x="279" y="62"/>
                      <a:pt x="277" y="63"/>
                    </a:cubicBezTo>
                    <a:cubicBezTo>
                      <a:pt x="277" y="64"/>
                      <a:pt x="277" y="64"/>
                      <a:pt x="277" y="64"/>
                    </a:cubicBezTo>
                    <a:cubicBezTo>
                      <a:pt x="277" y="65"/>
                      <a:pt x="279" y="67"/>
                      <a:pt x="280" y="68"/>
                    </a:cubicBezTo>
                    <a:cubicBezTo>
                      <a:pt x="281" y="69"/>
                      <a:pt x="281" y="70"/>
                      <a:pt x="283" y="70"/>
                    </a:cubicBezTo>
                    <a:cubicBezTo>
                      <a:pt x="285" y="71"/>
                      <a:pt x="279" y="66"/>
                      <a:pt x="279" y="66"/>
                    </a:cubicBezTo>
                    <a:cubicBezTo>
                      <a:pt x="279" y="64"/>
                      <a:pt x="279" y="62"/>
                      <a:pt x="279" y="61"/>
                    </a:cubicBezTo>
                    <a:cubicBezTo>
                      <a:pt x="279" y="61"/>
                      <a:pt x="283" y="58"/>
                      <a:pt x="282" y="59"/>
                    </a:cubicBezTo>
                    <a:cubicBezTo>
                      <a:pt x="283" y="59"/>
                      <a:pt x="283" y="59"/>
                      <a:pt x="284" y="59"/>
                    </a:cubicBezTo>
                    <a:cubicBezTo>
                      <a:pt x="285" y="59"/>
                      <a:pt x="285" y="61"/>
                      <a:pt x="286" y="62"/>
                    </a:cubicBezTo>
                    <a:cubicBezTo>
                      <a:pt x="287" y="62"/>
                      <a:pt x="287" y="61"/>
                      <a:pt x="288" y="62"/>
                    </a:cubicBezTo>
                    <a:cubicBezTo>
                      <a:pt x="287" y="60"/>
                      <a:pt x="287" y="58"/>
                      <a:pt x="287" y="56"/>
                    </a:cubicBezTo>
                    <a:cubicBezTo>
                      <a:pt x="286" y="56"/>
                      <a:pt x="284" y="57"/>
                      <a:pt x="283" y="56"/>
                    </a:cubicBezTo>
                    <a:cubicBezTo>
                      <a:pt x="285" y="55"/>
                      <a:pt x="286" y="53"/>
                      <a:pt x="288" y="52"/>
                    </a:cubicBezTo>
                    <a:cubicBezTo>
                      <a:pt x="286" y="51"/>
                      <a:pt x="289" y="51"/>
                      <a:pt x="286" y="50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85" y="50"/>
                      <a:pt x="283" y="51"/>
                      <a:pt x="283" y="52"/>
                    </a:cubicBezTo>
                    <a:cubicBezTo>
                      <a:pt x="282" y="52"/>
                      <a:pt x="283" y="53"/>
                      <a:pt x="283" y="54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2" y="50"/>
                      <a:pt x="283" y="46"/>
                      <a:pt x="281" y="45"/>
                    </a:cubicBezTo>
                    <a:cubicBezTo>
                      <a:pt x="281" y="45"/>
                      <a:pt x="282" y="42"/>
                      <a:pt x="282" y="43"/>
                    </a:cubicBezTo>
                    <a:cubicBezTo>
                      <a:pt x="283" y="42"/>
                      <a:pt x="283" y="42"/>
                      <a:pt x="283" y="42"/>
                    </a:cubicBezTo>
                    <a:cubicBezTo>
                      <a:pt x="282" y="41"/>
                      <a:pt x="282" y="41"/>
                      <a:pt x="282" y="40"/>
                    </a:cubicBezTo>
                    <a:lnTo>
                      <a:pt x="280" y="39"/>
                    </a:lnTo>
                    <a:close/>
                    <a:moveTo>
                      <a:pt x="57" y="41"/>
                    </a:moveTo>
                    <a:cubicBezTo>
                      <a:pt x="57" y="41"/>
                      <a:pt x="57" y="43"/>
                      <a:pt x="57" y="43"/>
                    </a:cubicBezTo>
                    <a:cubicBezTo>
                      <a:pt x="58" y="43"/>
                      <a:pt x="58" y="43"/>
                      <a:pt x="59" y="44"/>
                    </a:cubicBezTo>
                    <a:cubicBezTo>
                      <a:pt x="58" y="42"/>
                      <a:pt x="60" y="41"/>
                      <a:pt x="57" y="41"/>
                    </a:cubicBezTo>
                    <a:close/>
                    <a:moveTo>
                      <a:pt x="63" y="45"/>
                    </a:moveTo>
                    <a:cubicBezTo>
                      <a:pt x="63" y="45"/>
                      <a:pt x="63" y="47"/>
                      <a:pt x="63" y="47"/>
                    </a:cubicBezTo>
                    <a:cubicBezTo>
                      <a:pt x="64" y="47"/>
                      <a:pt x="64" y="47"/>
                      <a:pt x="65" y="48"/>
                    </a:cubicBezTo>
                    <a:cubicBezTo>
                      <a:pt x="68" y="48"/>
                      <a:pt x="63" y="45"/>
                      <a:pt x="63" y="45"/>
                    </a:cubicBezTo>
                    <a:close/>
                    <a:moveTo>
                      <a:pt x="19" y="46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1" y="49"/>
                      <a:pt x="21" y="50"/>
                    </a:cubicBezTo>
                    <a:cubicBezTo>
                      <a:pt x="22" y="50"/>
                      <a:pt x="24" y="54"/>
                      <a:pt x="25" y="55"/>
                    </a:cubicBezTo>
                    <a:cubicBezTo>
                      <a:pt x="26" y="55"/>
                      <a:pt x="26" y="52"/>
                      <a:pt x="25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0"/>
                      <a:pt x="23" y="48"/>
                      <a:pt x="22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7"/>
                      <a:pt x="19" y="46"/>
                    </a:cubicBezTo>
                    <a:close/>
                    <a:moveTo>
                      <a:pt x="254" y="47"/>
                    </a:moveTo>
                    <a:cubicBezTo>
                      <a:pt x="254" y="47"/>
                      <a:pt x="254" y="49"/>
                      <a:pt x="253" y="50"/>
                    </a:cubicBezTo>
                    <a:cubicBezTo>
                      <a:pt x="253" y="50"/>
                      <a:pt x="251" y="50"/>
                      <a:pt x="251" y="50"/>
                    </a:cubicBezTo>
                    <a:cubicBezTo>
                      <a:pt x="251" y="50"/>
                      <a:pt x="251" y="52"/>
                      <a:pt x="251" y="52"/>
                    </a:cubicBezTo>
                    <a:cubicBezTo>
                      <a:pt x="249" y="53"/>
                      <a:pt x="246" y="55"/>
                      <a:pt x="245" y="55"/>
                    </a:cubicBezTo>
                    <a:cubicBezTo>
                      <a:pt x="239" y="56"/>
                      <a:pt x="234" y="55"/>
                      <a:pt x="228" y="55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3"/>
                      <a:pt x="227" y="55"/>
                      <a:pt x="225" y="54"/>
                    </a:cubicBezTo>
                    <a:cubicBezTo>
                      <a:pt x="225" y="52"/>
                      <a:pt x="225" y="52"/>
                      <a:pt x="225" y="52"/>
                    </a:cubicBezTo>
                    <a:cubicBezTo>
                      <a:pt x="221" y="51"/>
                      <a:pt x="218" y="53"/>
                      <a:pt x="216" y="54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15" y="55"/>
                      <a:pt x="215" y="54"/>
                      <a:pt x="214" y="54"/>
                    </a:cubicBezTo>
                    <a:cubicBezTo>
                      <a:pt x="213" y="56"/>
                      <a:pt x="212" y="57"/>
                      <a:pt x="211" y="58"/>
                    </a:cubicBezTo>
                    <a:cubicBezTo>
                      <a:pt x="212" y="58"/>
                      <a:pt x="210" y="60"/>
                      <a:pt x="210" y="60"/>
                    </a:cubicBezTo>
                    <a:cubicBezTo>
                      <a:pt x="210" y="61"/>
                      <a:pt x="211" y="62"/>
                      <a:pt x="211" y="62"/>
                    </a:cubicBezTo>
                    <a:cubicBezTo>
                      <a:pt x="211" y="66"/>
                      <a:pt x="211" y="72"/>
                      <a:pt x="209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207" y="78"/>
                      <a:pt x="207" y="81"/>
                      <a:pt x="207" y="86"/>
                    </a:cubicBezTo>
                    <a:cubicBezTo>
                      <a:pt x="207" y="87"/>
                      <a:pt x="206" y="91"/>
                      <a:pt x="205" y="91"/>
                    </a:cubicBezTo>
                    <a:cubicBezTo>
                      <a:pt x="204" y="92"/>
                      <a:pt x="204" y="92"/>
                      <a:pt x="204" y="92"/>
                    </a:cubicBezTo>
                    <a:cubicBezTo>
                      <a:pt x="203" y="96"/>
                      <a:pt x="204" y="99"/>
                      <a:pt x="204" y="103"/>
                    </a:cubicBezTo>
                    <a:cubicBezTo>
                      <a:pt x="205" y="103"/>
                      <a:pt x="207" y="103"/>
                      <a:pt x="208" y="103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8" y="106"/>
                      <a:pt x="208" y="107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9" y="111"/>
                      <a:pt x="206" y="113"/>
                      <a:pt x="206" y="114"/>
                    </a:cubicBezTo>
                    <a:cubicBezTo>
                      <a:pt x="205" y="117"/>
                      <a:pt x="206" y="121"/>
                      <a:pt x="206" y="123"/>
                    </a:cubicBezTo>
                    <a:cubicBezTo>
                      <a:pt x="209" y="123"/>
                      <a:pt x="213" y="123"/>
                      <a:pt x="217" y="123"/>
                    </a:cubicBezTo>
                    <a:cubicBezTo>
                      <a:pt x="216" y="122"/>
                      <a:pt x="217" y="120"/>
                      <a:pt x="217" y="119"/>
                    </a:cubicBezTo>
                    <a:cubicBezTo>
                      <a:pt x="217" y="119"/>
                      <a:pt x="215" y="119"/>
                      <a:pt x="215" y="118"/>
                    </a:cubicBezTo>
                    <a:cubicBezTo>
                      <a:pt x="215" y="118"/>
                      <a:pt x="218" y="115"/>
                      <a:pt x="217" y="115"/>
                    </a:cubicBezTo>
                    <a:cubicBezTo>
                      <a:pt x="217" y="114"/>
                      <a:pt x="215" y="110"/>
                      <a:pt x="215" y="109"/>
                    </a:cubicBezTo>
                    <a:cubicBezTo>
                      <a:pt x="216" y="109"/>
                      <a:pt x="218" y="108"/>
                      <a:pt x="218" y="107"/>
                    </a:cubicBezTo>
                    <a:cubicBezTo>
                      <a:pt x="219" y="105"/>
                      <a:pt x="218" y="102"/>
                      <a:pt x="217" y="100"/>
                    </a:cubicBezTo>
                    <a:cubicBezTo>
                      <a:pt x="220" y="99"/>
                      <a:pt x="221" y="100"/>
                      <a:pt x="223" y="99"/>
                    </a:cubicBezTo>
                    <a:cubicBezTo>
                      <a:pt x="224" y="103"/>
                      <a:pt x="225" y="107"/>
                      <a:pt x="225" y="109"/>
                    </a:cubicBezTo>
                    <a:cubicBezTo>
                      <a:pt x="226" y="112"/>
                      <a:pt x="227" y="114"/>
                      <a:pt x="227" y="118"/>
                    </a:cubicBezTo>
                    <a:cubicBezTo>
                      <a:pt x="228" y="118"/>
                      <a:pt x="230" y="119"/>
                      <a:pt x="232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34" y="117"/>
                      <a:pt x="233" y="116"/>
                      <a:pt x="233" y="115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34" y="113"/>
                      <a:pt x="237" y="113"/>
                      <a:pt x="239" y="113"/>
                    </a:cubicBezTo>
                    <a:cubicBezTo>
                      <a:pt x="240" y="111"/>
                      <a:pt x="240" y="111"/>
                      <a:pt x="240" y="111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8" y="110"/>
                      <a:pt x="237" y="108"/>
                      <a:pt x="236" y="107"/>
                    </a:cubicBezTo>
                    <a:cubicBezTo>
                      <a:pt x="234" y="104"/>
                      <a:pt x="235" y="104"/>
                      <a:pt x="235" y="101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4" y="101"/>
                      <a:pt x="234" y="99"/>
                      <a:pt x="234" y="99"/>
                    </a:cubicBezTo>
                    <a:cubicBezTo>
                      <a:pt x="233" y="98"/>
                      <a:pt x="231" y="98"/>
                      <a:pt x="230" y="97"/>
                    </a:cubicBezTo>
                    <a:cubicBezTo>
                      <a:pt x="229" y="96"/>
                      <a:pt x="230" y="93"/>
                      <a:pt x="229" y="91"/>
                    </a:cubicBezTo>
                    <a:cubicBezTo>
                      <a:pt x="229" y="91"/>
                      <a:pt x="223" y="89"/>
                      <a:pt x="223" y="89"/>
                    </a:cubicBezTo>
                    <a:cubicBezTo>
                      <a:pt x="224" y="88"/>
                      <a:pt x="224" y="88"/>
                      <a:pt x="225" y="87"/>
                    </a:cubicBezTo>
                    <a:cubicBezTo>
                      <a:pt x="225" y="87"/>
                      <a:pt x="227" y="87"/>
                      <a:pt x="229" y="87"/>
                    </a:cubicBezTo>
                    <a:cubicBezTo>
                      <a:pt x="235" y="84"/>
                      <a:pt x="235" y="79"/>
                      <a:pt x="241" y="78"/>
                    </a:cubicBezTo>
                    <a:cubicBezTo>
                      <a:pt x="242" y="76"/>
                      <a:pt x="241" y="76"/>
                      <a:pt x="242" y="75"/>
                    </a:cubicBezTo>
                    <a:cubicBezTo>
                      <a:pt x="235" y="75"/>
                      <a:pt x="232" y="75"/>
                      <a:pt x="226" y="74"/>
                    </a:cubicBezTo>
                    <a:cubicBezTo>
                      <a:pt x="226" y="75"/>
                      <a:pt x="226" y="76"/>
                      <a:pt x="225" y="77"/>
                    </a:cubicBezTo>
                    <a:cubicBezTo>
                      <a:pt x="225" y="78"/>
                      <a:pt x="223" y="77"/>
                      <a:pt x="222" y="78"/>
                    </a:cubicBezTo>
                    <a:cubicBezTo>
                      <a:pt x="222" y="78"/>
                      <a:pt x="221" y="75"/>
                      <a:pt x="221" y="75"/>
                    </a:cubicBezTo>
                    <a:cubicBezTo>
                      <a:pt x="220" y="74"/>
                      <a:pt x="218" y="75"/>
                      <a:pt x="217" y="74"/>
                    </a:cubicBezTo>
                    <a:cubicBezTo>
                      <a:pt x="217" y="74"/>
                      <a:pt x="216" y="72"/>
                      <a:pt x="216" y="72"/>
                    </a:cubicBezTo>
                    <a:cubicBezTo>
                      <a:pt x="215" y="70"/>
                      <a:pt x="217" y="67"/>
                      <a:pt x="217" y="66"/>
                    </a:cubicBezTo>
                    <a:cubicBezTo>
                      <a:pt x="217" y="63"/>
                      <a:pt x="217" y="62"/>
                      <a:pt x="217" y="60"/>
                    </a:cubicBezTo>
                    <a:cubicBezTo>
                      <a:pt x="219" y="60"/>
                      <a:pt x="219" y="61"/>
                      <a:pt x="220" y="61"/>
                    </a:cubicBezTo>
                    <a:cubicBezTo>
                      <a:pt x="221" y="61"/>
                      <a:pt x="224" y="59"/>
                      <a:pt x="225" y="60"/>
                    </a:cubicBezTo>
                    <a:cubicBezTo>
                      <a:pt x="226" y="60"/>
                      <a:pt x="227" y="61"/>
                      <a:pt x="229" y="61"/>
                    </a:cubicBezTo>
                    <a:cubicBezTo>
                      <a:pt x="230" y="61"/>
                      <a:pt x="235" y="60"/>
                      <a:pt x="237" y="60"/>
                    </a:cubicBezTo>
                    <a:cubicBezTo>
                      <a:pt x="240" y="61"/>
                      <a:pt x="244" y="63"/>
                      <a:pt x="248" y="62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9" y="60"/>
                      <a:pt x="250" y="61"/>
                      <a:pt x="251" y="60"/>
                    </a:cubicBezTo>
                    <a:cubicBezTo>
                      <a:pt x="252" y="59"/>
                      <a:pt x="252" y="56"/>
                      <a:pt x="253" y="55"/>
                    </a:cubicBezTo>
                    <a:cubicBezTo>
                      <a:pt x="254" y="54"/>
                      <a:pt x="255" y="54"/>
                      <a:pt x="255" y="54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7" y="52"/>
                      <a:pt x="257" y="49"/>
                      <a:pt x="257" y="48"/>
                    </a:cubicBezTo>
                    <a:cubicBezTo>
                      <a:pt x="257" y="48"/>
                      <a:pt x="256" y="48"/>
                      <a:pt x="256" y="47"/>
                    </a:cubicBezTo>
                    <a:cubicBezTo>
                      <a:pt x="255" y="47"/>
                      <a:pt x="254" y="47"/>
                      <a:pt x="254" y="47"/>
                    </a:cubicBezTo>
                    <a:close/>
                    <a:moveTo>
                      <a:pt x="81" y="50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83" y="51"/>
                      <a:pt x="83" y="50"/>
                      <a:pt x="81" y="50"/>
                    </a:cubicBezTo>
                    <a:close/>
                    <a:moveTo>
                      <a:pt x="304" y="66"/>
                    </a:moveTo>
                    <a:cubicBezTo>
                      <a:pt x="303" y="67"/>
                      <a:pt x="303" y="67"/>
                      <a:pt x="303" y="67"/>
                    </a:cubicBezTo>
                    <a:cubicBezTo>
                      <a:pt x="294" y="69"/>
                      <a:pt x="305" y="69"/>
                      <a:pt x="309" y="69"/>
                    </a:cubicBezTo>
                    <a:cubicBezTo>
                      <a:pt x="309" y="69"/>
                      <a:pt x="310" y="68"/>
                      <a:pt x="310" y="67"/>
                    </a:cubicBezTo>
                    <a:cubicBezTo>
                      <a:pt x="309" y="67"/>
                      <a:pt x="304" y="65"/>
                      <a:pt x="304" y="66"/>
                    </a:cubicBezTo>
                    <a:close/>
                    <a:moveTo>
                      <a:pt x="277" y="69"/>
                    </a:moveTo>
                    <a:cubicBezTo>
                      <a:pt x="277" y="71"/>
                      <a:pt x="277" y="73"/>
                      <a:pt x="277" y="74"/>
                    </a:cubicBezTo>
                    <a:cubicBezTo>
                      <a:pt x="281" y="72"/>
                      <a:pt x="279" y="73"/>
                      <a:pt x="277" y="69"/>
                    </a:cubicBezTo>
                    <a:close/>
                    <a:moveTo>
                      <a:pt x="33" y="75"/>
                    </a:moveTo>
                    <a:cubicBezTo>
                      <a:pt x="33" y="76"/>
                      <a:pt x="32" y="76"/>
                      <a:pt x="32" y="77"/>
                    </a:cubicBezTo>
                    <a:cubicBezTo>
                      <a:pt x="32" y="78"/>
                      <a:pt x="34" y="82"/>
                      <a:pt x="34" y="83"/>
                    </a:cubicBezTo>
                    <a:cubicBezTo>
                      <a:pt x="34" y="83"/>
                      <a:pt x="37" y="84"/>
                      <a:pt x="38" y="84"/>
                    </a:cubicBezTo>
                    <a:cubicBezTo>
                      <a:pt x="38" y="83"/>
                      <a:pt x="39" y="83"/>
                      <a:pt x="37" y="83"/>
                    </a:cubicBezTo>
                    <a:cubicBezTo>
                      <a:pt x="36" y="80"/>
                      <a:pt x="36" y="78"/>
                      <a:pt x="35" y="75"/>
                    </a:cubicBezTo>
                    <a:cubicBezTo>
                      <a:pt x="35" y="75"/>
                      <a:pt x="33" y="76"/>
                      <a:pt x="33" y="75"/>
                    </a:cubicBezTo>
                    <a:close/>
                    <a:moveTo>
                      <a:pt x="301" y="75"/>
                    </a:moveTo>
                    <a:cubicBezTo>
                      <a:pt x="300" y="76"/>
                      <a:pt x="302" y="77"/>
                      <a:pt x="302" y="77"/>
                    </a:cubicBezTo>
                    <a:cubicBezTo>
                      <a:pt x="303" y="77"/>
                      <a:pt x="304" y="75"/>
                      <a:pt x="301" y="75"/>
                    </a:cubicBezTo>
                    <a:close/>
                    <a:moveTo>
                      <a:pt x="305" y="77"/>
                    </a:moveTo>
                    <a:cubicBezTo>
                      <a:pt x="304" y="78"/>
                      <a:pt x="304" y="78"/>
                      <a:pt x="304" y="78"/>
                    </a:cubicBezTo>
                    <a:cubicBezTo>
                      <a:pt x="304" y="79"/>
                      <a:pt x="304" y="80"/>
                      <a:pt x="304" y="80"/>
                    </a:cubicBezTo>
                    <a:cubicBezTo>
                      <a:pt x="304" y="80"/>
                      <a:pt x="306" y="80"/>
                      <a:pt x="307" y="81"/>
                    </a:cubicBezTo>
                    <a:cubicBezTo>
                      <a:pt x="306" y="80"/>
                      <a:pt x="309" y="79"/>
                      <a:pt x="305" y="77"/>
                    </a:cubicBezTo>
                    <a:close/>
                    <a:moveTo>
                      <a:pt x="279" y="79"/>
                    </a:moveTo>
                    <a:cubicBezTo>
                      <a:pt x="277" y="79"/>
                      <a:pt x="280" y="80"/>
                      <a:pt x="281" y="80"/>
                    </a:cubicBezTo>
                    <a:cubicBezTo>
                      <a:pt x="280" y="80"/>
                      <a:pt x="281" y="78"/>
                      <a:pt x="279" y="79"/>
                    </a:cubicBezTo>
                    <a:close/>
                    <a:moveTo>
                      <a:pt x="237" y="81"/>
                    </a:moveTo>
                    <a:cubicBezTo>
                      <a:pt x="237" y="81"/>
                      <a:pt x="237" y="82"/>
                      <a:pt x="237" y="82"/>
                    </a:cubicBezTo>
                    <a:cubicBezTo>
                      <a:pt x="236" y="81"/>
                      <a:pt x="236" y="83"/>
                      <a:pt x="236" y="83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4"/>
                      <a:pt x="239" y="84"/>
                      <a:pt x="239" y="84"/>
                    </a:cubicBezTo>
                    <a:cubicBezTo>
                      <a:pt x="241" y="84"/>
                      <a:pt x="241" y="85"/>
                      <a:pt x="241" y="85"/>
                    </a:cubicBezTo>
                    <a:cubicBezTo>
                      <a:pt x="241" y="85"/>
                      <a:pt x="242" y="84"/>
                      <a:pt x="242" y="83"/>
                    </a:cubicBezTo>
                    <a:cubicBezTo>
                      <a:pt x="244" y="84"/>
                      <a:pt x="243" y="82"/>
                      <a:pt x="243" y="82"/>
                    </a:cubicBezTo>
                    <a:cubicBezTo>
                      <a:pt x="242" y="82"/>
                      <a:pt x="239" y="81"/>
                      <a:pt x="237" y="81"/>
                    </a:cubicBezTo>
                    <a:close/>
                    <a:moveTo>
                      <a:pt x="92" y="82"/>
                    </a:moveTo>
                    <a:cubicBezTo>
                      <a:pt x="90" y="84"/>
                      <a:pt x="90" y="84"/>
                      <a:pt x="90" y="87"/>
                    </a:cubicBezTo>
                    <a:cubicBezTo>
                      <a:pt x="92" y="88"/>
                      <a:pt x="93" y="88"/>
                      <a:pt x="94" y="88"/>
                    </a:cubicBezTo>
                    <a:cubicBezTo>
                      <a:pt x="94" y="90"/>
                      <a:pt x="93" y="90"/>
                      <a:pt x="94" y="93"/>
                    </a:cubicBezTo>
                    <a:cubicBezTo>
                      <a:pt x="94" y="94"/>
                      <a:pt x="96" y="95"/>
                      <a:pt x="97" y="95"/>
                    </a:cubicBezTo>
                    <a:cubicBezTo>
                      <a:pt x="98" y="96"/>
                      <a:pt x="98" y="97"/>
                      <a:pt x="98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99" y="91"/>
                      <a:pt x="99" y="90"/>
                      <a:pt x="96" y="86"/>
                    </a:cubicBezTo>
                    <a:cubicBezTo>
                      <a:pt x="95" y="84"/>
                      <a:pt x="94" y="83"/>
                      <a:pt x="92" y="82"/>
                    </a:cubicBezTo>
                    <a:close/>
                    <a:moveTo>
                      <a:pt x="299" y="82"/>
                    </a:moveTo>
                    <a:cubicBezTo>
                      <a:pt x="298" y="85"/>
                      <a:pt x="298" y="85"/>
                      <a:pt x="298" y="85"/>
                    </a:cubicBezTo>
                    <a:cubicBezTo>
                      <a:pt x="299" y="85"/>
                      <a:pt x="300" y="85"/>
                      <a:pt x="301" y="85"/>
                    </a:cubicBezTo>
                    <a:cubicBezTo>
                      <a:pt x="301" y="85"/>
                      <a:pt x="301" y="83"/>
                      <a:pt x="301" y="83"/>
                    </a:cubicBezTo>
                    <a:cubicBezTo>
                      <a:pt x="301" y="83"/>
                      <a:pt x="300" y="82"/>
                      <a:pt x="299" y="82"/>
                    </a:cubicBezTo>
                    <a:close/>
                    <a:moveTo>
                      <a:pt x="260" y="83"/>
                    </a:moveTo>
                    <a:cubicBezTo>
                      <a:pt x="260" y="83"/>
                      <a:pt x="259" y="84"/>
                      <a:pt x="259" y="84"/>
                    </a:cubicBezTo>
                    <a:cubicBezTo>
                      <a:pt x="266" y="84"/>
                      <a:pt x="269" y="83"/>
                      <a:pt x="260" y="83"/>
                    </a:cubicBezTo>
                    <a:close/>
                    <a:moveTo>
                      <a:pt x="249" y="84"/>
                    </a:moveTo>
                    <a:cubicBezTo>
                      <a:pt x="249" y="84"/>
                      <a:pt x="249" y="87"/>
                      <a:pt x="249" y="87"/>
                    </a:cubicBezTo>
                    <a:cubicBezTo>
                      <a:pt x="258" y="86"/>
                      <a:pt x="258" y="85"/>
                      <a:pt x="249" y="84"/>
                    </a:cubicBezTo>
                    <a:close/>
                    <a:moveTo>
                      <a:pt x="43" y="91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5"/>
                      <a:pt x="44" y="92"/>
                      <a:pt x="43" y="91"/>
                    </a:cubicBezTo>
                    <a:close/>
                    <a:moveTo>
                      <a:pt x="108" y="94"/>
                    </a:moveTo>
                    <a:cubicBezTo>
                      <a:pt x="106" y="101"/>
                      <a:pt x="108" y="100"/>
                      <a:pt x="114" y="98"/>
                    </a:cubicBezTo>
                    <a:cubicBezTo>
                      <a:pt x="114" y="96"/>
                      <a:pt x="114" y="95"/>
                      <a:pt x="114" y="94"/>
                    </a:cubicBezTo>
                    <a:cubicBezTo>
                      <a:pt x="112" y="94"/>
                      <a:pt x="110" y="94"/>
                      <a:pt x="108" y="94"/>
                    </a:cubicBezTo>
                    <a:close/>
                    <a:moveTo>
                      <a:pt x="285" y="97"/>
                    </a:moveTo>
                    <a:cubicBezTo>
                      <a:pt x="285" y="97"/>
                      <a:pt x="284" y="98"/>
                      <a:pt x="284" y="98"/>
                    </a:cubicBezTo>
                    <a:cubicBezTo>
                      <a:pt x="283" y="98"/>
                      <a:pt x="282" y="98"/>
                      <a:pt x="282" y="98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282" y="100"/>
                      <a:pt x="283" y="100"/>
                      <a:pt x="284" y="100"/>
                    </a:cubicBezTo>
                    <a:cubicBezTo>
                      <a:pt x="284" y="100"/>
                      <a:pt x="285" y="102"/>
                      <a:pt x="285" y="102"/>
                    </a:cubicBezTo>
                    <a:cubicBezTo>
                      <a:pt x="288" y="102"/>
                      <a:pt x="287" y="100"/>
                      <a:pt x="288" y="100"/>
                    </a:cubicBezTo>
                    <a:cubicBezTo>
                      <a:pt x="290" y="99"/>
                      <a:pt x="291" y="102"/>
                      <a:pt x="293" y="102"/>
                    </a:cubicBezTo>
                    <a:cubicBezTo>
                      <a:pt x="294" y="102"/>
                      <a:pt x="295" y="101"/>
                      <a:pt x="296" y="101"/>
                    </a:cubicBezTo>
                    <a:cubicBezTo>
                      <a:pt x="298" y="101"/>
                      <a:pt x="301" y="103"/>
                      <a:pt x="304" y="103"/>
                    </a:cubicBezTo>
                    <a:cubicBezTo>
                      <a:pt x="304" y="103"/>
                      <a:pt x="305" y="102"/>
                      <a:pt x="305" y="101"/>
                    </a:cubicBezTo>
                    <a:cubicBezTo>
                      <a:pt x="304" y="100"/>
                      <a:pt x="303" y="100"/>
                      <a:pt x="303" y="99"/>
                    </a:cubicBezTo>
                    <a:cubicBezTo>
                      <a:pt x="299" y="98"/>
                      <a:pt x="296" y="98"/>
                      <a:pt x="293" y="98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7"/>
                      <a:pt x="285" y="97"/>
                      <a:pt x="285" y="97"/>
                    </a:cubicBezTo>
                    <a:close/>
                    <a:moveTo>
                      <a:pt x="273" y="97"/>
                    </a:moveTo>
                    <a:cubicBezTo>
                      <a:pt x="271" y="97"/>
                      <a:pt x="265" y="98"/>
                      <a:pt x="263" y="99"/>
                    </a:cubicBezTo>
                    <a:cubicBezTo>
                      <a:pt x="263" y="99"/>
                      <a:pt x="263" y="101"/>
                      <a:pt x="263" y="101"/>
                    </a:cubicBezTo>
                    <a:cubicBezTo>
                      <a:pt x="265" y="101"/>
                      <a:pt x="267" y="101"/>
                      <a:pt x="268" y="102"/>
                    </a:cubicBezTo>
                    <a:cubicBezTo>
                      <a:pt x="268" y="102"/>
                      <a:pt x="268" y="104"/>
                      <a:pt x="269" y="104"/>
                    </a:cubicBezTo>
                    <a:cubicBezTo>
                      <a:pt x="271" y="104"/>
                      <a:pt x="274" y="103"/>
                      <a:pt x="276" y="103"/>
                    </a:cubicBezTo>
                    <a:cubicBezTo>
                      <a:pt x="276" y="102"/>
                      <a:pt x="276" y="100"/>
                      <a:pt x="277" y="100"/>
                    </a:cubicBezTo>
                    <a:cubicBezTo>
                      <a:pt x="276" y="100"/>
                      <a:pt x="275" y="100"/>
                      <a:pt x="275" y="100"/>
                    </a:cubicBezTo>
                    <a:cubicBezTo>
                      <a:pt x="273" y="98"/>
                      <a:pt x="276" y="98"/>
                      <a:pt x="273" y="97"/>
                    </a:cubicBezTo>
                    <a:close/>
                    <a:moveTo>
                      <a:pt x="241" y="113"/>
                    </a:moveTo>
                    <a:cubicBezTo>
                      <a:pt x="241" y="115"/>
                      <a:pt x="241" y="114"/>
                      <a:pt x="240" y="114"/>
                    </a:cubicBezTo>
                    <a:cubicBezTo>
                      <a:pt x="240" y="115"/>
                      <a:pt x="240" y="117"/>
                      <a:pt x="240" y="118"/>
                    </a:cubicBezTo>
                    <a:cubicBezTo>
                      <a:pt x="240" y="118"/>
                      <a:pt x="238" y="121"/>
                      <a:pt x="239" y="118"/>
                    </a:cubicBezTo>
                    <a:cubicBezTo>
                      <a:pt x="238" y="118"/>
                      <a:pt x="238" y="117"/>
                      <a:pt x="238" y="117"/>
                    </a:cubicBezTo>
                    <a:cubicBezTo>
                      <a:pt x="238" y="117"/>
                      <a:pt x="236" y="117"/>
                      <a:pt x="236" y="117"/>
                    </a:cubicBezTo>
                    <a:cubicBezTo>
                      <a:pt x="235" y="119"/>
                      <a:pt x="236" y="120"/>
                      <a:pt x="235" y="121"/>
                    </a:cubicBezTo>
                    <a:cubicBezTo>
                      <a:pt x="239" y="123"/>
                      <a:pt x="237" y="120"/>
                      <a:pt x="239" y="125"/>
                    </a:cubicBezTo>
                    <a:cubicBezTo>
                      <a:pt x="239" y="125"/>
                      <a:pt x="241" y="126"/>
                      <a:pt x="241" y="125"/>
                    </a:cubicBezTo>
                    <a:cubicBezTo>
                      <a:pt x="241" y="125"/>
                      <a:pt x="244" y="122"/>
                      <a:pt x="244" y="122"/>
                    </a:cubicBezTo>
                    <a:cubicBezTo>
                      <a:pt x="244" y="121"/>
                      <a:pt x="242" y="120"/>
                      <a:pt x="242" y="119"/>
                    </a:cubicBezTo>
                    <a:cubicBezTo>
                      <a:pt x="241" y="116"/>
                      <a:pt x="245" y="115"/>
                      <a:pt x="241" y="113"/>
                    </a:cubicBezTo>
                    <a:close/>
                    <a:moveTo>
                      <a:pt x="102" y="123"/>
                    </a:move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7" y="124"/>
                      <a:pt x="95" y="124"/>
                      <a:pt x="91" y="124"/>
                    </a:cubicBezTo>
                    <a:cubicBezTo>
                      <a:pt x="90" y="130"/>
                      <a:pt x="89" y="130"/>
                      <a:pt x="87" y="134"/>
                    </a:cubicBezTo>
                    <a:cubicBezTo>
                      <a:pt x="87" y="134"/>
                      <a:pt x="87" y="135"/>
                      <a:pt x="87" y="135"/>
                    </a:cubicBezTo>
                    <a:cubicBezTo>
                      <a:pt x="91" y="135"/>
                      <a:pt x="92" y="135"/>
                      <a:pt x="96" y="135"/>
                    </a:cubicBezTo>
                    <a:cubicBezTo>
                      <a:pt x="95" y="137"/>
                      <a:pt x="97" y="136"/>
                      <a:pt x="94" y="137"/>
                    </a:cubicBezTo>
                    <a:cubicBezTo>
                      <a:pt x="95" y="138"/>
                      <a:pt x="95" y="140"/>
                      <a:pt x="95" y="140"/>
                    </a:cubicBezTo>
                    <a:cubicBezTo>
                      <a:pt x="99" y="140"/>
                      <a:pt x="103" y="139"/>
                      <a:pt x="106" y="141"/>
                    </a:cubicBezTo>
                    <a:cubicBezTo>
                      <a:pt x="107" y="142"/>
                      <a:pt x="108" y="144"/>
                      <a:pt x="108" y="145"/>
                    </a:cubicBezTo>
                    <a:cubicBezTo>
                      <a:pt x="121" y="145"/>
                      <a:pt x="121" y="145"/>
                      <a:pt x="121" y="145"/>
                    </a:cubicBezTo>
                    <a:cubicBezTo>
                      <a:pt x="121" y="145"/>
                      <a:pt x="122" y="143"/>
                      <a:pt x="123" y="143"/>
                    </a:cubicBezTo>
                    <a:cubicBezTo>
                      <a:pt x="125" y="145"/>
                      <a:pt x="125" y="145"/>
                      <a:pt x="125" y="145"/>
                    </a:cubicBezTo>
                    <a:cubicBezTo>
                      <a:pt x="129" y="146"/>
                      <a:pt x="131" y="146"/>
                      <a:pt x="135" y="147"/>
                    </a:cubicBezTo>
                    <a:cubicBezTo>
                      <a:pt x="136" y="147"/>
                      <a:pt x="138" y="149"/>
                      <a:pt x="139" y="149"/>
                    </a:cubicBezTo>
                    <a:cubicBezTo>
                      <a:pt x="141" y="150"/>
                      <a:pt x="142" y="148"/>
                      <a:pt x="144" y="149"/>
                    </a:cubicBezTo>
                    <a:cubicBezTo>
                      <a:pt x="146" y="149"/>
                      <a:pt x="150" y="152"/>
                      <a:pt x="153" y="151"/>
                    </a:cubicBezTo>
                    <a:cubicBezTo>
                      <a:pt x="154" y="151"/>
                      <a:pt x="155" y="149"/>
                      <a:pt x="157" y="150"/>
                    </a:cubicBezTo>
                    <a:cubicBezTo>
                      <a:pt x="159" y="150"/>
                      <a:pt x="159" y="153"/>
                      <a:pt x="160" y="153"/>
                    </a:cubicBezTo>
                    <a:cubicBezTo>
                      <a:pt x="162" y="155"/>
                      <a:pt x="164" y="154"/>
                      <a:pt x="166" y="155"/>
                    </a:cubicBezTo>
                    <a:cubicBezTo>
                      <a:pt x="167" y="155"/>
                      <a:pt x="168" y="156"/>
                      <a:pt x="169" y="157"/>
                    </a:cubicBezTo>
                    <a:cubicBezTo>
                      <a:pt x="168" y="155"/>
                      <a:pt x="169" y="153"/>
                      <a:pt x="168" y="151"/>
                    </a:cubicBezTo>
                    <a:cubicBezTo>
                      <a:pt x="167" y="151"/>
                      <a:pt x="166" y="150"/>
                      <a:pt x="166" y="150"/>
                    </a:cubicBezTo>
                    <a:cubicBezTo>
                      <a:pt x="165" y="149"/>
                      <a:pt x="166" y="145"/>
                      <a:pt x="167" y="144"/>
                    </a:cubicBezTo>
                    <a:cubicBezTo>
                      <a:pt x="162" y="142"/>
                      <a:pt x="159" y="142"/>
                      <a:pt x="153" y="142"/>
                    </a:cubicBezTo>
                    <a:cubicBezTo>
                      <a:pt x="153" y="142"/>
                      <a:pt x="153" y="136"/>
                      <a:pt x="153" y="136"/>
                    </a:cubicBezTo>
                    <a:cubicBezTo>
                      <a:pt x="153" y="136"/>
                      <a:pt x="152" y="135"/>
                      <a:pt x="152" y="135"/>
                    </a:cubicBezTo>
                    <a:cubicBezTo>
                      <a:pt x="151" y="134"/>
                      <a:pt x="152" y="132"/>
                      <a:pt x="152" y="131"/>
                    </a:cubicBezTo>
                    <a:cubicBezTo>
                      <a:pt x="150" y="132"/>
                      <a:pt x="147" y="133"/>
                      <a:pt x="146" y="133"/>
                    </a:cubicBezTo>
                    <a:cubicBezTo>
                      <a:pt x="146" y="133"/>
                      <a:pt x="146" y="131"/>
                      <a:pt x="146" y="131"/>
                    </a:cubicBezTo>
                    <a:cubicBezTo>
                      <a:pt x="145" y="130"/>
                      <a:pt x="144" y="131"/>
                      <a:pt x="143" y="131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8" y="129"/>
                      <a:pt x="138" y="130"/>
                      <a:pt x="134" y="128"/>
                    </a:cubicBezTo>
                    <a:cubicBezTo>
                      <a:pt x="134" y="129"/>
                      <a:pt x="134" y="130"/>
                      <a:pt x="133" y="131"/>
                    </a:cubicBezTo>
                    <a:cubicBezTo>
                      <a:pt x="130" y="131"/>
                      <a:pt x="127" y="132"/>
                      <a:pt x="124" y="131"/>
                    </a:cubicBezTo>
                    <a:cubicBezTo>
                      <a:pt x="122" y="130"/>
                      <a:pt x="122" y="130"/>
                      <a:pt x="122" y="130"/>
                    </a:cubicBezTo>
                    <a:cubicBezTo>
                      <a:pt x="116" y="129"/>
                      <a:pt x="116" y="129"/>
                      <a:pt x="114" y="125"/>
                    </a:cubicBezTo>
                    <a:cubicBezTo>
                      <a:pt x="114" y="125"/>
                      <a:pt x="109" y="126"/>
                      <a:pt x="108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3"/>
                      <a:pt x="104" y="123"/>
                      <a:pt x="102" y="123"/>
                    </a:cubicBezTo>
                    <a:close/>
                    <a:moveTo>
                      <a:pt x="229" y="124"/>
                    </a:moveTo>
                    <a:cubicBezTo>
                      <a:pt x="230" y="125"/>
                      <a:pt x="230" y="125"/>
                      <a:pt x="230" y="125"/>
                    </a:cubicBezTo>
                    <a:cubicBezTo>
                      <a:pt x="230" y="124"/>
                      <a:pt x="231" y="124"/>
                      <a:pt x="229" y="124"/>
                    </a:cubicBezTo>
                    <a:close/>
                    <a:moveTo>
                      <a:pt x="335" y="127"/>
                    </a:moveTo>
                    <a:cubicBezTo>
                      <a:pt x="335" y="128"/>
                      <a:pt x="334" y="128"/>
                      <a:pt x="334" y="129"/>
                    </a:cubicBezTo>
                    <a:cubicBezTo>
                      <a:pt x="337" y="130"/>
                      <a:pt x="336" y="133"/>
                      <a:pt x="336" y="137"/>
                    </a:cubicBezTo>
                    <a:cubicBezTo>
                      <a:pt x="335" y="137"/>
                      <a:pt x="334" y="137"/>
                      <a:pt x="333" y="138"/>
                    </a:cubicBezTo>
                    <a:cubicBezTo>
                      <a:pt x="333" y="138"/>
                      <a:pt x="335" y="140"/>
                      <a:pt x="335" y="141"/>
                    </a:cubicBezTo>
                    <a:cubicBezTo>
                      <a:pt x="333" y="141"/>
                      <a:pt x="336" y="143"/>
                      <a:pt x="336" y="143"/>
                    </a:cubicBezTo>
                    <a:cubicBezTo>
                      <a:pt x="338" y="137"/>
                      <a:pt x="336" y="139"/>
                      <a:pt x="340" y="136"/>
                    </a:cubicBezTo>
                    <a:cubicBezTo>
                      <a:pt x="340" y="136"/>
                      <a:pt x="340" y="134"/>
                      <a:pt x="340" y="134"/>
                    </a:cubicBezTo>
                    <a:cubicBezTo>
                      <a:pt x="337" y="135"/>
                      <a:pt x="341" y="130"/>
                      <a:pt x="339" y="129"/>
                    </a:cubicBezTo>
                    <a:cubicBezTo>
                      <a:pt x="338" y="128"/>
                      <a:pt x="337" y="128"/>
                      <a:pt x="335" y="127"/>
                    </a:cubicBezTo>
                    <a:close/>
                    <a:moveTo>
                      <a:pt x="155" y="133"/>
                    </a:moveTo>
                    <a:cubicBezTo>
                      <a:pt x="155" y="133"/>
                      <a:pt x="153" y="135"/>
                      <a:pt x="156" y="136"/>
                    </a:cubicBezTo>
                    <a:cubicBezTo>
                      <a:pt x="157" y="137"/>
                      <a:pt x="161" y="135"/>
                      <a:pt x="161" y="135"/>
                    </a:cubicBezTo>
                    <a:cubicBezTo>
                      <a:pt x="164" y="136"/>
                      <a:pt x="162" y="133"/>
                      <a:pt x="162" y="133"/>
                    </a:cubicBezTo>
                    <a:cubicBezTo>
                      <a:pt x="159" y="133"/>
                      <a:pt x="158" y="133"/>
                      <a:pt x="155" y="133"/>
                    </a:cubicBezTo>
                    <a:close/>
                    <a:moveTo>
                      <a:pt x="370" y="143"/>
                    </a:moveTo>
                    <a:cubicBezTo>
                      <a:pt x="370" y="145"/>
                      <a:pt x="370" y="145"/>
                      <a:pt x="370" y="145"/>
                    </a:cubicBezTo>
                    <a:cubicBezTo>
                      <a:pt x="370" y="145"/>
                      <a:pt x="371" y="145"/>
                      <a:pt x="372" y="145"/>
                    </a:cubicBezTo>
                    <a:cubicBezTo>
                      <a:pt x="371" y="144"/>
                      <a:pt x="372" y="142"/>
                      <a:pt x="370" y="143"/>
                    </a:cubicBezTo>
                    <a:close/>
                    <a:moveTo>
                      <a:pt x="309" y="147"/>
                    </a:moveTo>
                    <a:cubicBezTo>
                      <a:pt x="308" y="147"/>
                      <a:pt x="309" y="149"/>
                      <a:pt x="308" y="150"/>
                    </a:cubicBezTo>
                    <a:cubicBezTo>
                      <a:pt x="307" y="151"/>
                      <a:pt x="303" y="153"/>
                      <a:pt x="307" y="155"/>
                    </a:cubicBezTo>
                    <a:cubicBezTo>
                      <a:pt x="307" y="154"/>
                      <a:pt x="313" y="145"/>
                      <a:pt x="309" y="147"/>
                    </a:cubicBezTo>
                    <a:close/>
                    <a:moveTo>
                      <a:pt x="169" y="149"/>
                    </a:moveTo>
                    <a:cubicBezTo>
                      <a:pt x="169" y="150"/>
                      <a:pt x="169" y="152"/>
                      <a:pt x="169" y="153"/>
                    </a:cubicBezTo>
                    <a:cubicBezTo>
                      <a:pt x="169" y="153"/>
                      <a:pt x="170" y="153"/>
                      <a:pt x="171" y="153"/>
                    </a:cubicBezTo>
                    <a:cubicBezTo>
                      <a:pt x="172" y="154"/>
                      <a:pt x="172" y="156"/>
                      <a:pt x="172" y="158"/>
                    </a:cubicBezTo>
                    <a:cubicBezTo>
                      <a:pt x="172" y="158"/>
                      <a:pt x="174" y="157"/>
                      <a:pt x="174" y="157"/>
                    </a:cubicBezTo>
                    <a:cubicBezTo>
                      <a:pt x="174" y="156"/>
                      <a:pt x="176" y="154"/>
                      <a:pt x="176" y="153"/>
                    </a:cubicBezTo>
                    <a:cubicBezTo>
                      <a:pt x="176" y="152"/>
                      <a:pt x="175" y="151"/>
                      <a:pt x="176" y="151"/>
                    </a:cubicBezTo>
                    <a:cubicBezTo>
                      <a:pt x="172" y="151"/>
                      <a:pt x="172" y="151"/>
                      <a:pt x="169" y="149"/>
                    </a:cubicBezTo>
                    <a:close/>
                    <a:moveTo>
                      <a:pt x="263" y="152"/>
                    </a:moveTo>
                    <a:cubicBezTo>
                      <a:pt x="263" y="152"/>
                      <a:pt x="263" y="154"/>
                      <a:pt x="263" y="155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71" y="154"/>
                      <a:pt x="271" y="152"/>
                      <a:pt x="271" y="152"/>
                    </a:cubicBezTo>
                    <a:cubicBezTo>
                      <a:pt x="267" y="152"/>
                      <a:pt x="267" y="152"/>
                      <a:pt x="263" y="152"/>
                    </a:cubicBezTo>
                    <a:close/>
                    <a:moveTo>
                      <a:pt x="182" y="154"/>
                    </a:moveTo>
                    <a:cubicBezTo>
                      <a:pt x="182" y="156"/>
                      <a:pt x="181" y="158"/>
                      <a:pt x="180" y="160"/>
                    </a:cubicBezTo>
                    <a:cubicBezTo>
                      <a:pt x="186" y="160"/>
                      <a:pt x="184" y="161"/>
                      <a:pt x="186" y="155"/>
                    </a:cubicBezTo>
                    <a:cubicBezTo>
                      <a:pt x="185" y="155"/>
                      <a:pt x="183" y="154"/>
                      <a:pt x="182" y="154"/>
                    </a:cubicBezTo>
                    <a:close/>
                    <a:moveTo>
                      <a:pt x="194" y="155"/>
                    </a:moveTo>
                    <a:cubicBezTo>
                      <a:pt x="194" y="155"/>
                      <a:pt x="194" y="157"/>
                      <a:pt x="194" y="158"/>
                    </a:cubicBezTo>
                    <a:cubicBezTo>
                      <a:pt x="194" y="158"/>
                      <a:pt x="196" y="158"/>
                      <a:pt x="196" y="158"/>
                    </a:cubicBezTo>
                    <a:cubicBezTo>
                      <a:pt x="195" y="159"/>
                      <a:pt x="198" y="161"/>
                      <a:pt x="193" y="161"/>
                    </a:cubicBezTo>
                    <a:cubicBezTo>
                      <a:pt x="191" y="160"/>
                      <a:pt x="190" y="158"/>
                      <a:pt x="189" y="158"/>
                    </a:cubicBezTo>
                    <a:cubicBezTo>
                      <a:pt x="188" y="158"/>
                      <a:pt x="189" y="159"/>
                      <a:pt x="187" y="159"/>
                    </a:cubicBezTo>
                    <a:cubicBezTo>
                      <a:pt x="186" y="160"/>
                      <a:pt x="186" y="162"/>
                      <a:pt x="186" y="165"/>
                    </a:cubicBezTo>
                    <a:cubicBezTo>
                      <a:pt x="187" y="164"/>
                      <a:pt x="188" y="164"/>
                      <a:pt x="190" y="164"/>
                    </a:cubicBezTo>
                    <a:cubicBezTo>
                      <a:pt x="190" y="164"/>
                      <a:pt x="191" y="165"/>
                      <a:pt x="192" y="165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7" y="163"/>
                      <a:pt x="204" y="163"/>
                      <a:pt x="205" y="163"/>
                    </a:cubicBezTo>
                    <a:cubicBezTo>
                      <a:pt x="205" y="161"/>
                      <a:pt x="205" y="160"/>
                      <a:pt x="204" y="159"/>
                    </a:cubicBezTo>
                    <a:cubicBezTo>
                      <a:pt x="199" y="158"/>
                      <a:pt x="198" y="157"/>
                      <a:pt x="194" y="155"/>
                    </a:cubicBezTo>
                    <a:close/>
                    <a:moveTo>
                      <a:pt x="282" y="156"/>
                    </a:moveTo>
                    <a:cubicBezTo>
                      <a:pt x="282" y="157"/>
                      <a:pt x="282" y="157"/>
                      <a:pt x="282" y="157"/>
                    </a:cubicBezTo>
                    <a:cubicBezTo>
                      <a:pt x="283" y="157"/>
                      <a:pt x="283" y="157"/>
                      <a:pt x="283" y="157"/>
                    </a:cubicBezTo>
                    <a:cubicBezTo>
                      <a:pt x="282" y="157"/>
                      <a:pt x="284" y="156"/>
                      <a:pt x="282" y="156"/>
                    </a:cubicBezTo>
                    <a:close/>
                    <a:moveTo>
                      <a:pt x="215" y="157"/>
                    </a:moveTo>
                    <a:cubicBezTo>
                      <a:pt x="214" y="157"/>
                      <a:pt x="212" y="157"/>
                      <a:pt x="211" y="158"/>
                    </a:cubicBezTo>
                    <a:cubicBezTo>
                      <a:pt x="211" y="158"/>
                      <a:pt x="212" y="161"/>
                      <a:pt x="211" y="161"/>
                    </a:cubicBezTo>
                    <a:cubicBezTo>
                      <a:pt x="217" y="162"/>
                      <a:pt x="220" y="163"/>
                      <a:pt x="225" y="163"/>
                    </a:cubicBezTo>
                    <a:cubicBezTo>
                      <a:pt x="225" y="164"/>
                      <a:pt x="225" y="164"/>
                      <a:pt x="225" y="164"/>
                    </a:cubicBezTo>
                    <a:cubicBezTo>
                      <a:pt x="229" y="164"/>
                      <a:pt x="233" y="160"/>
                      <a:pt x="236" y="161"/>
                    </a:cubicBezTo>
                    <a:cubicBezTo>
                      <a:pt x="236" y="161"/>
                      <a:pt x="237" y="162"/>
                      <a:pt x="238" y="163"/>
                    </a:cubicBezTo>
                    <a:cubicBezTo>
                      <a:pt x="239" y="161"/>
                      <a:pt x="239" y="159"/>
                      <a:pt x="239" y="159"/>
                    </a:cubicBezTo>
                    <a:cubicBezTo>
                      <a:pt x="239" y="159"/>
                      <a:pt x="237" y="158"/>
                      <a:pt x="235" y="158"/>
                    </a:cubicBezTo>
                    <a:cubicBezTo>
                      <a:pt x="234" y="158"/>
                      <a:pt x="233" y="159"/>
                      <a:pt x="231" y="159"/>
                    </a:cubicBezTo>
                    <a:cubicBezTo>
                      <a:pt x="231" y="159"/>
                      <a:pt x="228" y="157"/>
                      <a:pt x="227" y="157"/>
                    </a:cubicBezTo>
                    <a:cubicBezTo>
                      <a:pt x="225" y="157"/>
                      <a:pt x="225" y="158"/>
                      <a:pt x="222" y="158"/>
                    </a:cubicBezTo>
                    <a:cubicBezTo>
                      <a:pt x="221" y="158"/>
                      <a:pt x="217" y="156"/>
                      <a:pt x="215" y="157"/>
                    </a:cubicBezTo>
                    <a:close/>
                    <a:moveTo>
                      <a:pt x="251" y="158"/>
                    </a:move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53" y="159"/>
                      <a:pt x="254" y="159"/>
                      <a:pt x="255" y="159"/>
                    </a:cubicBezTo>
                    <a:cubicBezTo>
                      <a:pt x="255" y="159"/>
                      <a:pt x="255" y="158"/>
                      <a:pt x="253" y="158"/>
                    </a:cubicBezTo>
                    <a:cubicBezTo>
                      <a:pt x="254" y="158"/>
                      <a:pt x="252" y="158"/>
                      <a:pt x="251" y="158"/>
                    </a:cubicBezTo>
                    <a:close/>
                    <a:moveTo>
                      <a:pt x="243" y="159"/>
                    </a:moveTo>
                    <a:cubicBezTo>
                      <a:pt x="242" y="159"/>
                      <a:pt x="244" y="160"/>
                      <a:pt x="244" y="160"/>
                    </a:cubicBezTo>
                    <a:cubicBezTo>
                      <a:pt x="244" y="160"/>
                      <a:pt x="246" y="158"/>
                      <a:pt x="243" y="159"/>
                    </a:cubicBezTo>
                    <a:close/>
                    <a:moveTo>
                      <a:pt x="248" y="159"/>
                    </a:moveTo>
                    <a:cubicBezTo>
                      <a:pt x="247" y="159"/>
                      <a:pt x="247" y="160"/>
                      <a:pt x="249" y="161"/>
                    </a:cubicBezTo>
                    <a:cubicBezTo>
                      <a:pt x="249" y="161"/>
                      <a:pt x="250" y="158"/>
                      <a:pt x="248" y="159"/>
                    </a:cubicBezTo>
                    <a:close/>
                    <a:moveTo>
                      <a:pt x="271" y="159"/>
                    </a:moveTo>
                    <a:cubicBezTo>
                      <a:pt x="269" y="160"/>
                      <a:pt x="269" y="160"/>
                      <a:pt x="269" y="160"/>
                    </a:cubicBezTo>
                    <a:cubicBezTo>
                      <a:pt x="268" y="160"/>
                      <a:pt x="266" y="159"/>
                      <a:pt x="265" y="160"/>
                    </a:cubicBezTo>
                    <a:cubicBezTo>
                      <a:pt x="264" y="160"/>
                      <a:pt x="264" y="162"/>
                      <a:pt x="263" y="162"/>
                    </a:cubicBezTo>
                    <a:cubicBezTo>
                      <a:pt x="261" y="162"/>
                      <a:pt x="257" y="161"/>
                      <a:pt x="255" y="163"/>
                    </a:cubicBezTo>
                    <a:cubicBezTo>
                      <a:pt x="254" y="163"/>
                      <a:pt x="255" y="165"/>
                      <a:pt x="254" y="166"/>
                    </a:cubicBezTo>
                    <a:cubicBezTo>
                      <a:pt x="253" y="167"/>
                      <a:pt x="251" y="166"/>
                      <a:pt x="250" y="167"/>
                    </a:cubicBezTo>
                    <a:cubicBezTo>
                      <a:pt x="249" y="168"/>
                      <a:pt x="250" y="169"/>
                      <a:pt x="249" y="170"/>
                    </a:cubicBezTo>
                    <a:cubicBezTo>
                      <a:pt x="249" y="171"/>
                      <a:pt x="244" y="173"/>
                      <a:pt x="242" y="174"/>
                    </a:cubicBezTo>
                    <a:cubicBezTo>
                      <a:pt x="242" y="175"/>
                      <a:pt x="243" y="176"/>
                      <a:pt x="243" y="177"/>
                    </a:cubicBezTo>
                    <a:cubicBezTo>
                      <a:pt x="240" y="179"/>
                      <a:pt x="239" y="180"/>
                      <a:pt x="235" y="181"/>
                    </a:cubicBezTo>
                    <a:cubicBezTo>
                      <a:pt x="235" y="182"/>
                      <a:pt x="234" y="182"/>
                      <a:pt x="234" y="183"/>
                    </a:cubicBezTo>
                    <a:cubicBezTo>
                      <a:pt x="235" y="183"/>
                      <a:pt x="235" y="184"/>
                      <a:pt x="235" y="184"/>
                    </a:cubicBezTo>
                    <a:cubicBezTo>
                      <a:pt x="237" y="185"/>
                      <a:pt x="240" y="184"/>
                      <a:pt x="241" y="183"/>
                    </a:cubicBezTo>
                    <a:cubicBezTo>
                      <a:pt x="242" y="183"/>
                      <a:pt x="241" y="182"/>
                      <a:pt x="241" y="181"/>
                    </a:cubicBezTo>
                    <a:cubicBezTo>
                      <a:pt x="241" y="181"/>
                      <a:pt x="245" y="178"/>
                      <a:pt x="245" y="178"/>
                    </a:cubicBezTo>
                    <a:cubicBezTo>
                      <a:pt x="248" y="176"/>
                      <a:pt x="250" y="178"/>
                      <a:pt x="253" y="177"/>
                    </a:cubicBezTo>
                    <a:cubicBezTo>
                      <a:pt x="255" y="176"/>
                      <a:pt x="256" y="173"/>
                      <a:pt x="257" y="171"/>
                    </a:cubicBezTo>
                    <a:cubicBezTo>
                      <a:pt x="258" y="171"/>
                      <a:pt x="259" y="171"/>
                      <a:pt x="259" y="171"/>
                    </a:cubicBezTo>
                    <a:cubicBezTo>
                      <a:pt x="260" y="171"/>
                      <a:pt x="260" y="170"/>
                      <a:pt x="260" y="169"/>
                    </a:cubicBezTo>
                    <a:cubicBezTo>
                      <a:pt x="261" y="168"/>
                      <a:pt x="263" y="169"/>
                      <a:pt x="264" y="168"/>
                    </a:cubicBezTo>
                    <a:cubicBezTo>
                      <a:pt x="265" y="167"/>
                      <a:pt x="265" y="166"/>
                      <a:pt x="265" y="165"/>
                    </a:cubicBezTo>
                    <a:cubicBezTo>
                      <a:pt x="267" y="164"/>
                      <a:pt x="268" y="165"/>
                      <a:pt x="270" y="164"/>
                    </a:cubicBezTo>
                    <a:cubicBezTo>
                      <a:pt x="270" y="164"/>
                      <a:pt x="271" y="162"/>
                      <a:pt x="271" y="162"/>
                    </a:cubicBezTo>
                    <a:cubicBezTo>
                      <a:pt x="273" y="161"/>
                      <a:pt x="276" y="158"/>
                      <a:pt x="271" y="159"/>
                    </a:cubicBezTo>
                    <a:close/>
                    <a:moveTo>
                      <a:pt x="207" y="171"/>
                    </a:move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11" y="176"/>
                      <a:pt x="212" y="179"/>
                      <a:pt x="220" y="179"/>
                    </a:cubicBezTo>
                    <a:cubicBezTo>
                      <a:pt x="220" y="178"/>
                      <a:pt x="221" y="174"/>
                      <a:pt x="219" y="175"/>
                    </a:cubicBezTo>
                    <a:cubicBezTo>
                      <a:pt x="219" y="174"/>
                      <a:pt x="219" y="174"/>
                      <a:pt x="219" y="174"/>
                    </a:cubicBezTo>
                    <a:cubicBezTo>
                      <a:pt x="215" y="172"/>
                      <a:pt x="212" y="172"/>
                      <a:pt x="207" y="171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2"/>
                      <a:pt x="63" y="52"/>
                    </a:cubicBezTo>
                    <a:cubicBezTo>
                      <a:pt x="63" y="52"/>
                      <a:pt x="65" y="53"/>
                      <a:pt x="66" y="53"/>
                    </a:cubicBezTo>
                    <a:cubicBezTo>
                      <a:pt x="66" y="52"/>
                      <a:pt x="66" y="51"/>
                      <a:pt x="66" y="51"/>
                    </a:cubicBezTo>
                    <a:lnTo>
                      <a:pt x="63" y="50"/>
                    </a:lnTo>
                    <a:close/>
                    <a:moveTo>
                      <a:pt x="75" y="68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0"/>
                      <a:pt x="77" y="68"/>
                      <a:pt x="75" y="68"/>
                    </a:cubicBezTo>
                    <a:close/>
                    <a:moveTo>
                      <a:pt x="127" y="42"/>
                    </a:move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1"/>
                      <a:pt x="125" y="42"/>
                      <a:pt x="124" y="42"/>
                    </a:cubicBezTo>
                    <a:cubicBezTo>
                      <a:pt x="124" y="42"/>
                      <a:pt x="124" y="44"/>
                      <a:pt x="124" y="45"/>
                    </a:cubicBezTo>
                    <a:cubicBezTo>
                      <a:pt x="123" y="45"/>
                      <a:pt x="122" y="45"/>
                      <a:pt x="122" y="46"/>
                    </a:cubicBezTo>
                    <a:cubicBezTo>
                      <a:pt x="120" y="47"/>
                      <a:pt x="121" y="49"/>
                      <a:pt x="120" y="51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3"/>
                      <a:pt x="118" y="61"/>
                      <a:pt x="118" y="62"/>
                    </a:cubicBezTo>
                    <a:cubicBezTo>
                      <a:pt x="119" y="62"/>
                      <a:pt x="121" y="64"/>
                      <a:pt x="121" y="65"/>
                    </a:cubicBezTo>
                    <a:cubicBezTo>
                      <a:pt x="121" y="66"/>
                      <a:pt x="120" y="68"/>
                      <a:pt x="120" y="69"/>
                    </a:cubicBezTo>
                    <a:cubicBezTo>
                      <a:pt x="120" y="69"/>
                      <a:pt x="122" y="71"/>
                      <a:pt x="122" y="71"/>
                    </a:cubicBezTo>
                    <a:cubicBezTo>
                      <a:pt x="123" y="72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4" y="75"/>
                    </a:cubicBezTo>
                    <a:cubicBezTo>
                      <a:pt x="123" y="77"/>
                      <a:pt x="123" y="77"/>
                      <a:pt x="122" y="79"/>
                    </a:cubicBezTo>
                    <a:cubicBezTo>
                      <a:pt x="123" y="78"/>
                      <a:pt x="124" y="79"/>
                      <a:pt x="124" y="79"/>
                    </a:cubicBezTo>
                    <a:cubicBezTo>
                      <a:pt x="125" y="79"/>
                      <a:pt x="126" y="77"/>
                      <a:pt x="126" y="77"/>
                    </a:cubicBezTo>
                    <a:cubicBezTo>
                      <a:pt x="128" y="77"/>
                      <a:pt x="127" y="78"/>
                      <a:pt x="128" y="77"/>
                    </a:cubicBezTo>
                    <a:cubicBezTo>
                      <a:pt x="129" y="81"/>
                      <a:pt x="129" y="84"/>
                      <a:pt x="130" y="88"/>
                    </a:cubicBezTo>
                    <a:cubicBezTo>
                      <a:pt x="131" y="89"/>
                      <a:pt x="132" y="90"/>
                      <a:pt x="132" y="91"/>
                    </a:cubicBezTo>
                    <a:cubicBezTo>
                      <a:pt x="133" y="93"/>
                      <a:pt x="133" y="94"/>
                      <a:pt x="133" y="96"/>
                    </a:cubicBezTo>
                    <a:cubicBezTo>
                      <a:pt x="135" y="97"/>
                      <a:pt x="138" y="98"/>
                      <a:pt x="140" y="97"/>
                    </a:cubicBezTo>
                    <a:cubicBezTo>
                      <a:pt x="141" y="97"/>
                      <a:pt x="140" y="95"/>
                      <a:pt x="143" y="95"/>
                    </a:cubicBezTo>
                    <a:cubicBezTo>
                      <a:pt x="143" y="96"/>
                      <a:pt x="143" y="96"/>
                      <a:pt x="143" y="96"/>
                    </a:cubicBezTo>
                    <a:cubicBezTo>
                      <a:pt x="144" y="97"/>
                      <a:pt x="144" y="96"/>
                      <a:pt x="146" y="97"/>
                    </a:cubicBezTo>
                    <a:cubicBezTo>
                      <a:pt x="146" y="97"/>
                      <a:pt x="146" y="100"/>
                      <a:pt x="146" y="100"/>
                    </a:cubicBezTo>
                    <a:cubicBezTo>
                      <a:pt x="147" y="101"/>
                      <a:pt x="148" y="99"/>
                      <a:pt x="148" y="101"/>
                    </a:cubicBezTo>
                    <a:cubicBezTo>
                      <a:pt x="152" y="101"/>
                      <a:pt x="152" y="100"/>
                      <a:pt x="156" y="100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57" y="98"/>
                      <a:pt x="158" y="98"/>
                      <a:pt x="158" y="98"/>
                    </a:cubicBezTo>
                    <a:cubicBezTo>
                      <a:pt x="160" y="99"/>
                      <a:pt x="161" y="102"/>
                      <a:pt x="164" y="100"/>
                    </a:cubicBezTo>
                    <a:cubicBezTo>
                      <a:pt x="164" y="100"/>
                      <a:pt x="164" y="99"/>
                      <a:pt x="165" y="99"/>
                    </a:cubicBezTo>
                    <a:cubicBezTo>
                      <a:pt x="166" y="100"/>
                      <a:pt x="166" y="100"/>
                      <a:pt x="166" y="100"/>
                    </a:cubicBezTo>
                    <a:cubicBezTo>
                      <a:pt x="170" y="101"/>
                      <a:pt x="168" y="101"/>
                      <a:pt x="170" y="102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1" y="103"/>
                      <a:pt x="171" y="104"/>
                      <a:pt x="172" y="103"/>
                    </a:cubicBezTo>
                    <a:cubicBezTo>
                      <a:pt x="172" y="103"/>
                      <a:pt x="174" y="102"/>
                      <a:pt x="174" y="101"/>
                    </a:cubicBezTo>
                    <a:cubicBezTo>
                      <a:pt x="177" y="100"/>
                      <a:pt x="179" y="100"/>
                      <a:pt x="182" y="99"/>
                    </a:cubicBezTo>
                    <a:cubicBezTo>
                      <a:pt x="183" y="94"/>
                      <a:pt x="186" y="90"/>
                      <a:pt x="190" y="88"/>
                    </a:cubicBezTo>
                    <a:cubicBezTo>
                      <a:pt x="189" y="86"/>
                      <a:pt x="188" y="85"/>
                      <a:pt x="187" y="83"/>
                    </a:cubicBezTo>
                    <a:cubicBezTo>
                      <a:pt x="189" y="81"/>
                      <a:pt x="191" y="79"/>
                      <a:pt x="193" y="76"/>
                    </a:cubicBezTo>
                    <a:cubicBezTo>
                      <a:pt x="193" y="75"/>
                      <a:pt x="193" y="74"/>
                      <a:pt x="193" y="73"/>
                    </a:cubicBezTo>
                    <a:cubicBezTo>
                      <a:pt x="193" y="73"/>
                      <a:pt x="190" y="72"/>
                      <a:pt x="191" y="71"/>
                    </a:cubicBezTo>
                    <a:cubicBezTo>
                      <a:pt x="192" y="71"/>
                      <a:pt x="192" y="72"/>
                      <a:pt x="193" y="71"/>
                    </a:cubicBezTo>
                    <a:cubicBezTo>
                      <a:pt x="195" y="68"/>
                      <a:pt x="194" y="62"/>
                      <a:pt x="194" y="58"/>
                    </a:cubicBezTo>
                    <a:cubicBezTo>
                      <a:pt x="197" y="56"/>
                      <a:pt x="199" y="55"/>
                      <a:pt x="204" y="54"/>
                    </a:cubicBezTo>
                    <a:cubicBezTo>
                      <a:pt x="203" y="54"/>
                      <a:pt x="204" y="52"/>
                      <a:pt x="203" y="52"/>
                    </a:cubicBezTo>
                    <a:cubicBezTo>
                      <a:pt x="200" y="50"/>
                      <a:pt x="196" y="49"/>
                      <a:pt x="195" y="46"/>
                    </a:cubicBezTo>
                    <a:cubicBezTo>
                      <a:pt x="194" y="44"/>
                      <a:pt x="196" y="42"/>
                      <a:pt x="196" y="41"/>
                    </a:cubicBezTo>
                    <a:cubicBezTo>
                      <a:pt x="197" y="37"/>
                      <a:pt x="194" y="33"/>
                      <a:pt x="192" y="30"/>
                    </a:cubicBezTo>
                    <a:cubicBezTo>
                      <a:pt x="192" y="30"/>
                      <a:pt x="191" y="28"/>
                      <a:pt x="192" y="28"/>
                    </a:cubicBezTo>
                    <a:cubicBezTo>
                      <a:pt x="192" y="27"/>
                      <a:pt x="193" y="27"/>
                      <a:pt x="193" y="26"/>
                    </a:cubicBezTo>
                    <a:cubicBezTo>
                      <a:pt x="194" y="27"/>
                      <a:pt x="193" y="26"/>
                      <a:pt x="194" y="26"/>
                    </a:cubicBezTo>
                    <a:cubicBezTo>
                      <a:pt x="195" y="26"/>
                      <a:pt x="194" y="24"/>
                      <a:pt x="194" y="24"/>
                    </a:cubicBezTo>
                    <a:cubicBezTo>
                      <a:pt x="194" y="23"/>
                      <a:pt x="192" y="23"/>
                      <a:pt x="192" y="23"/>
                    </a:cubicBezTo>
                    <a:cubicBezTo>
                      <a:pt x="191" y="23"/>
                      <a:pt x="191" y="22"/>
                      <a:pt x="191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8" y="42"/>
                      <a:pt x="168" y="42"/>
                      <a:pt x="168" y="42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7" y="47"/>
                      <a:pt x="127" y="47"/>
                      <a:pt x="127" y="47"/>
                    </a:cubicBezTo>
                    <a:lnTo>
                      <a:pt x="127" y="42"/>
                    </a:lnTo>
                    <a:close/>
                    <a:moveTo>
                      <a:pt x="314" y="75"/>
                    </a:moveTo>
                    <a:cubicBezTo>
                      <a:pt x="314" y="76"/>
                      <a:pt x="309" y="76"/>
                      <a:pt x="309" y="76"/>
                    </a:cubicBezTo>
                    <a:cubicBezTo>
                      <a:pt x="309" y="75"/>
                      <a:pt x="309" y="81"/>
                      <a:pt x="309" y="81"/>
                    </a:cubicBezTo>
                    <a:cubicBezTo>
                      <a:pt x="307" y="81"/>
                      <a:pt x="308" y="83"/>
                      <a:pt x="309" y="83"/>
                    </a:cubicBezTo>
                    <a:cubicBezTo>
                      <a:pt x="310" y="84"/>
                      <a:pt x="313" y="83"/>
                      <a:pt x="314" y="83"/>
                    </a:cubicBezTo>
                    <a:cubicBezTo>
                      <a:pt x="315" y="84"/>
                      <a:pt x="316" y="84"/>
                      <a:pt x="316" y="85"/>
                    </a:cubicBezTo>
                    <a:cubicBezTo>
                      <a:pt x="316" y="85"/>
                      <a:pt x="317" y="88"/>
                      <a:pt x="317" y="88"/>
                    </a:cubicBezTo>
                    <a:cubicBezTo>
                      <a:pt x="317" y="88"/>
                      <a:pt x="314" y="88"/>
                      <a:pt x="316" y="89"/>
                    </a:cubicBezTo>
                    <a:cubicBezTo>
                      <a:pt x="318" y="90"/>
                      <a:pt x="323" y="88"/>
                      <a:pt x="326" y="89"/>
                    </a:cubicBezTo>
                    <a:cubicBezTo>
                      <a:pt x="327" y="89"/>
                      <a:pt x="330" y="90"/>
                      <a:pt x="332" y="90"/>
                    </a:cubicBezTo>
                    <a:cubicBezTo>
                      <a:pt x="332" y="91"/>
                      <a:pt x="332" y="91"/>
                      <a:pt x="332" y="91"/>
                    </a:cubicBezTo>
                    <a:cubicBezTo>
                      <a:pt x="329" y="92"/>
                      <a:pt x="327" y="92"/>
                      <a:pt x="325" y="92"/>
                    </a:cubicBezTo>
                    <a:cubicBezTo>
                      <a:pt x="324" y="93"/>
                      <a:pt x="324" y="93"/>
                      <a:pt x="324" y="93"/>
                    </a:cubicBezTo>
                    <a:cubicBezTo>
                      <a:pt x="321" y="94"/>
                      <a:pt x="316" y="94"/>
                      <a:pt x="314" y="94"/>
                    </a:cubicBezTo>
                    <a:cubicBezTo>
                      <a:pt x="315" y="96"/>
                      <a:pt x="315" y="96"/>
                      <a:pt x="315" y="96"/>
                    </a:cubicBezTo>
                    <a:cubicBezTo>
                      <a:pt x="317" y="96"/>
                      <a:pt x="318" y="96"/>
                      <a:pt x="319" y="95"/>
                    </a:cubicBezTo>
                    <a:cubicBezTo>
                      <a:pt x="321" y="101"/>
                      <a:pt x="319" y="99"/>
                      <a:pt x="323" y="101"/>
                    </a:cubicBezTo>
                    <a:cubicBezTo>
                      <a:pt x="323" y="102"/>
                      <a:pt x="322" y="102"/>
                      <a:pt x="322" y="104"/>
                    </a:cubicBezTo>
                    <a:cubicBezTo>
                      <a:pt x="322" y="104"/>
                      <a:pt x="324" y="106"/>
                      <a:pt x="324" y="106"/>
                    </a:cubicBezTo>
                    <a:cubicBezTo>
                      <a:pt x="324" y="106"/>
                      <a:pt x="326" y="106"/>
                      <a:pt x="326" y="106"/>
                    </a:cubicBezTo>
                    <a:cubicBezTo>
                      <a:pt x="326" y="105"/>
                      <a:pt x="327" y="102"/>
                      <a:pt x="328" y="101"/>
                    </a:cubicBezTo>
                    <a:cubicBezTo>
                      <a:pt x="328" y="101"/>
                      <a:pt x="329" y="100"/>
                      <a:pt x="329" y="100"/>
                    </a:cubicBezTo>
                    <a:cubicBezTo>
                      <a:pt x="329" y="100"/>
                      <a:pt x="329" y="102"/>
                      <a:pt x="329" y="102"/>
                    </a:cubicBezTo>
                    <a:cubicBezTo>
                      <a:pt x="333" y="104"/>
                      <a:pt x="333" y="104"/>
                      <a:pt x="333" y="104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7" y="106"/>
                      <a:pt x="338" y="105"/>
                      <a:pt x="338" y="105"/>
                    </a:cubicBezTo>
                    <a:cubicBezTo>
                      <a:pt x="338" y="105"/>
                      <a:pt x="336" y="111"/>
                      <a:pt x="340" y="112"/>
                    </a:cubicBezTo>
                    <a:cubicBezTo>
                      <a:pt x="342" y="112"/>
                      <a:pt x="342" y="111"/>
                      <a:pt x="344" y="111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8" y="113"/>
                      <a:pt x="348" y="111"/>
                      <a:pt x="350" y="112"/>
                    </a:cubicBezTo>
                    <a:cubicBezTo>
                      <a:pt x="350" y="113"/>
                      <a:pt x="350" y="113"/>
                      <a:pt x="350" y="113"/>
                    </a:cubicBezTo>
                    <a:cubicBezTo>
                      <a:pt x="354" y="115"/>
                      <a:pt x="355" y="116"/>
                      <a:pt x="357" y="120"/>
                    </a:cubicBezTo>
                    <a:cubicBezTo>
                      <a:pt x="363" y="119"/>
                      <a:pt x="360" y="120"/>
                      <a:pt x="364" y="121"/>
                    </a:cubicBezTo>
                    <a:cubicBezTo>
                      <a:pt x="366" y="122"/>
                      <a:pt x="367" y="121"/>
                      <a:pt x="368" y="122"/>
                    </a:cubicBezTo>
                    <a:cubicBezTo>
                      <a:pt x="370" y="127"/>
                      <a:pt x="370" y="127"/>
                      <a:pt x="370" y="127"/>
                    </a:cubicBezTo>
                    <a:cubicBezTo>
                      <a:pt x="370" y="133"/>
                      <a:pt x="370" y="133"/>
                      <a:pt x="370" y="133"/>
                    </a:cubicBezTo>
                    <a:cubicBezTo>
                      <a:pt x="370" y="134"/>
                      <a:pt x="369" y="134"/>
                      <a:pt x="370" y="135"/>
                    </a:cubicBezTo>
                    <a:cubicBezTo>
                      <a:pt x="370" y="136"/>
                      <a:pt x="371" y="136"/>
                      <a:pt x="372" y="137"/>
                    </a:cubicBezTo>
                    <a:cubicBezTo>
                      <a:pt x="372" y="138"/>
                      <a:pt x="372" y="139"/>
                      <a:pt x="372" y="141"/>
                    </a:cubicBezTo>
                    <a:cubicBezTo>
                      <a:pt x="372" y="141"/>
                      <a:pt x="374" y="143"/>
                      <a:pt x="374" y="143"/>
                    </a:cubicBezTo>
                    <a:cubicBezTo>
                      <a:pt x="375" y="147"/>
                      <a:pt x="374" y="147"/>
                      <a:pt x="375" y="151"/>
                    </a:cubicBezTo>
                    <a:cubicBezTo>
                      <a:pt x="374" y="151"/>
                      <a:pt x="373" y="149"/>
                      <a:pt x="372" y="149"/>
                    </a:cubicBezTo>
                    <a:cubicBezTo>
                      <a:pt x="371" y="149"/>
                      <a:pt x="370" y="148"/>
                      <a:pt x="368" y="149"/>
                    </a:cubicBezTo>
                    <a:cubicBezTo>
                      <a:pt x="368" y="149"/>
                      <a:pt x="364" y="155"/>
                      <a:pt x="364" y="156"/>
                    </a:cubicBezTo>
                    <a:cubicBezTo>
                      <a:pt x="367" y="155"/>
                      <a:pt x="370" y="155"/>
                      <a:pt x="373" y="155"/>
                    </a:cubicBezTo>
                    <a:cubicBezTo>
                      <a:pt x="373" y="154"/>
                      <a:pt x="374" y="152"/>
                      <a:pt x="374" y="152"/>
                    </a:cubicBezTo>
                    <a:cubicBezTo>
                      <a:pt x="375" y="152"/>
                      <a:pt x="375" y="153"/>
                      <a:pt x="375" y="153"/>
                    </a:cubicBezTo>
                    <a:cubicBezTo>
                      <a:pt x="378" y="154"/>
                      <a:pt x="380" y="152"/>
                      <a:pt x="382" y="153"/>
                    </a:cubicBezTo>
                    <a:cubicBezTo>
                      <a:pt x="384" y="153"/>
                      <a:pt x="387" y="157"/>
                      <a:pt x="387" y="159"/>
                    </a:cubicBezTo>
                    <a:cubicBezTo>
                      <a:pt x="387" y="159"/>
                      <a:pt x="387" y="161"/>
                      <a:pt x="387" y="161"/>
                    </a:cubicBezTo>
                    <a:cubicBezTo>
                      <a:pt x="388" y="161"/>
                      <a:pt x="388" y="161"/>
                      <a:pt x="388" y="161"/>
                    </a:cubicBezTo>
                    <a:cubicBezTo>
                      <a:pt x="389" y="161"/>
                      <a:pt x="389" y="163"/>
                      <a:pt x="390" y="163"/>
                    </a:cubicBezTo>
                    <a:cubicBezTo>
                      <a:pt x="390" y="164"/>
                      <a:pt x="391" y="164"/>
                      <a:pt x="392" y="16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0" y="137"/>
                      <a:pt x="390" y="137"/>
                      <a:pt x="390" y="137"/>
                    </a:cubicBezTo>
                    <a:cubicBezTo>
                      <a:pt x="392" y="134"/>
                      <a:pt x="392" y="134"/>
                      <a:pt x="392" y="134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91" y="95"/>
                      <a:pt x="391" y="95"/>
                      <a:pt x="390" y="95"/>
                    </a:cubicBezTo>
                    <a:cubicBezTo>
                      <a:pt x="390" y="95"/>
                      <a:pt x="389" y="92"/>
                      <a:pt x="388" y="91"/>
                    </a:cubicBezTo>
                    <a:cubicBezTo>
                      <a:pt x="386" y="91"/>
                      <a:pt x="385" y="92"/>
                      <a:pt x="384" y="92"/>
                    </a:cubicBezTo>
                    <a:cubicBezTo>
                      <a:pt x="381" y="92"/>
                      <a:pt x="376" y="90"/>
                      <a:pt x="374" y="89"/>
                    </a:cubicBezTo>
                    <a:cubicBezTo>
                      <a:pt x="372" y="88"/>
                      <a:pt x="366" y="83"/>
                      <a:pt x="363" y="83"/>
                    </a:cubicBezTo>
                    <a:cubicBezTo>
                      <a:pt x="363" y="85"/>
                      <a:pt x="363" y="85"/>
                      <a:pt x="363" y="85"/>
                    </a:cubicBezTo>
                    <a:cubicBezTo>
                      <a:pt x="362" y="85"/>
                      <a:pt x="361" y="85"/>
                      <a:pt x="360" y="85"/>
                    </a:cubicBezTo>
                    <a:cubicBezTo>
                      <a:pt x="359" y="86"/>
                      <a:pt x="358" y="89"/>
                      <a:pt x="357" y="89"/>
                    </a:cubicBezTo>
                    <a:cubicBezTo>
                      <a:pt x="356" y="90"/>
                      <a:pt x="353" y="90"/>
                      <a:pt x="352" y="91"/>
                    </a:cubicBezTo>
                    <a:cubicBezTo>
                      <a:pt x="351" y="93"/>
                      <a:pt x="350" y="97"/>
                      <a:pt x="348" y="99"/>
                    </a:cubicBezTo>
                    <a:cubicBezTo>
                      <a:pt x="347" y="100"/>
                      <a:pt x="345" y="100"/>
                      <a:pt x="343" y="101"/>
                    </a:cubicBezTo>
                    <a:cubicBezTo>
                      <a:pt x="343" y="100"/>
                      <a:pt x="343" y="101"/>
                      <a:pt x="342" y="101"/>
                    </a:cubicBezTo>
                    <a:cubicBezTo>
                      <a:pt x="341" y="99"/>
                      <a:pt x="341" y="98"/>
                      <a:pt x="341" y="97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7"/>
                      <a:pt x="339" y="95"/>
                      <a:pt x="339" y="93"/>
                    </a:cubicBezTo>
                    <a:cubicBezTo>
                      <a:pt x="337" y="93"/>
                      <a:pt x="337" y="93"/>
                      <a:pt x="337" y="93"/>
                    </a:cubicBezTo>
                    <a:cubicBezTo>
                      <a:pt x="336" y="94"/>
                      <a:pt x="337" y="94"/>
                      <a:pt x="336" y="95"/>
                    </a:cubicBezTo>
                    <a:cubicBezTo>
                      <a:pt x="335" y="90"/>
                      <a:pt x="333" y="87"/>
                      <a:pt x="334" y="82"/>
                    </a:cubicBezTo>
                    <a:cubicBezTo>
                      <a:pt x="335" y="81"/>
                      <a:pt x="336" y="81"/>
                      <a:pt x="336" y="79"/>
                    </a:cubicBezTo>
                    <a:cubicBezTo>
                      <a:pt x="336" y="78"/>
                      <a:pt x="334" y="74"/>
                      <a:pt x="332" y="73"/>
                    </a:cubicBezTo>
                    <a:cubicBezTo>
                      <a:pt x="331" y="73"/>
                      <a:pt x="331" y="73"/>
                      <a:pt x="331" y="73"/>
                    </a:cubicBezTo>
                    <a:cubicBezTo>
                      <a:pt x="332" y="74"/>
                      <a:pt x="330" y="74"/>
                      <a:pt x="329" y="74"/>
                    </a:cubicBezTo>
                    <a:cubicBezTo>
                      <a:pt x="329" y="74"/>
                      <a:pt x="329" y="72"/>
                      <a:pt x="327" y="73"/>
                    </a:cubicBezTo>
                    <a:cubicBezTo>
                      <a:pt x="327" y="73"/>
                      <a:pt x="328" y="74"/>
                      <a:pt x="326" y="74"/>
                    </a:cubicBezTo>
                    <a:cubicBezTo>
                      <a:pt x="324" y="74"/>
                      <a:pt x="321" y="71"/>
                      <a:pt x="319" y="71"/>
                    </a:cubicBezTo>
                    <a:cubicBezTo>
                      <a:pt x="315" y="72"/>
                      <a:pt x="315" y="75"/>
                      <a:pt x="314" y="75"/>
                    </a:cubicBezTo>
                    <a:close/>
                    <a:moveTo>
                      <a:pt x="110" y="19"/>
                    </a:moveTo>
                    <a:cubicBezTo>
                      <a:pt x="111" y="19"/>
                      <a:pt x="110" y="22"/>
                      <a:pt x="110" y="23"/>
                    </a:cubicBezTo>
                    <a:cubicBezTo>
                      <a:pt x="110" y="23"/>
                      <a:pt x="113" y="22"/>
                      <a:pt x="113" y="22"/>
                    </a:cubicBezTo>
                    <a:cubicBezTo>
                      <a:pt x="113" y="22"/>
                      <a:pt x="113" y="18"/>
                      <a:pt x="112" y="20"/>
                    </a:cubicBezTo>
                    <a:lnTo>
                      <a:pt x="110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8855487" y="4014628"/>
              <a:ext cx="1381436" cy="652096"/>
            </a:xfrm>
            <a:custGeom>
              <a:avLst/>
              <a:gdLst>
                <a:gd name="T0" fmla="*/ 21 w 392"/>
                <a:gd name="T1" fmla="*/ 30 h 185"/>
                <a:gd name="T2" fmla="*/ 42 w 392"/>
                <a:gd name="T3" fmla="*/ 67 h 185"/>
                <a:gd name="T4" fmla="*/ 73 w 392"/>
                <a:gd name="T5" fmla="*/ 116 h 185"/>
                <a:gd name="T6" fmla="*/ 93 w 392"/>
                <a:gd name="T7" fmla="*/ 97 h 185"/>
                <a:gd name="T8" fmla="*/ 73 w 392"/>
                <a:gd name="T9" fmla="*/ 74 h 185"/>
                <a:gd name="T10" fmla="*/ 65 w 392"/>
                <a:gd name="T11" fmla="*/ 54 h 185"/>
                <a:gd name="T12" fmla="*/ 47 w 392"/>
                <a:gd name="T13" fmla="*/ 31 h 185"/>
                <a:gd name="T14" fmla="*/ 7 w 392"/>
                <a:gd name="T15" fmla="*/ 32 h 185"/>
                <a:gd name="T16" fmla="*/ 279 w 392"/>
                <a:gd name="T17" fmla="*/ 55 h 185"/>
                <a:gd name="T18" fmla="*/ 286 w 392"/>
                <a:gd name="T19" fmla="*/ 62 h 185"/>
                <a:gd name="T20" fmla="*/ 282 w 392"/>
                <a:gd name="T21" fmla="*/ 43 h 185"/>
                <a:gd name="T22" fmla="*/ 63 w 392"/>
                <a:gd name="T23" fmla="*/ 45 h 185"/>
                <a:gd name="T24" fmla="*/ 254 w 392"/>
                <a:gd name="T25" fmla="*/ 47 h 185"/>
                <a:gd name="T26" fmla="*/ 214 w 392"/>
                <a:gd name="T27" fmla="*/ 54 h 185"/>
                <a:gd name="T28" fmla="*/ 209 w 392"/>
                <a:gd name="T29" fmla="*/ 105 h 185"/>
                <a:gd name="T30" fmla="*/ 217 w 392"/>
                <a:gd name="T31" fmla="*/ 100 h 185"/>
                <a:gd name="T32" fmla="*/ 236 w 392"/>
                <a:gd name="T33" fmla="*/ 107 h 185"/>
                <a:gd name="T34" fmla="*/ 226 w 392"/>
                <a:gd name="T35" fmla="*/ 74 h 185"/>
                <a:gd name="T36" fmla="*/ 237 w 392"/>
                <a:gd name="T37" fmla="*/ 60 h 185"/>
                <a:gd name="T38" fmla="*/ 81 w 392"/>
                <a:gd name="T39" fmla="*/ 51 h 185"/>
                <a:gd name="T40" fmla="*/ 32 w 392"/>
                <a:gd name="T41" fmla="*/ 77 h 185"/>
                <a:gd name="T42" fmla="*/ 304 w 392"/>
                <a:gd name="T43" fmla="*/ 80 h 185"/>
                <a:gd name="T44" fmla="*/ 241 w 392"/>
                <a:gd name="T45" fmla="*/ 85 h 185"/>
                <a:gd name="T46" fmla="*/ 96 w 392"/>
                <a:gd name="T47" fmla="*/ 86 h 185"/>
                <a:gd name="T48" fmla="*/ 249 w 392"/>
                <a:gd name="T49" fmla="*/ 87 h 185"/>
                <a:gd name="T50" fmla="*/ 282 w 392"/>
                <a:gd name="T51" fmla="*/ 98 h 185"/>
                <a:gd name="T52" fmla="*/ 291 w 392"/>
                <a:gd name="T53" fmla="*/ 97 h 185"/>
                <a:gd name="T54" fmla="*/ 241 w 392"/>
                <a:gd name="T55" fmla="*/ 113 h 185"/>
                <a:gd name="T56" fmla="*/ 241 w 392"/>
                <a:gd name="T57" fmla="*/ 113 h 185"/>
                <a:gd name="T58" fmla="*/ 121 w 392"/>
                <a:gd name="T59" fmla="*/ 145 h 185"/>
                <a:gd name="T60" fmla="*/ 168 w 392"/>
                <a:gd name="T61" fmla="*/ 151 h 185"/>
                <a:gd name="T62" fmla="*/ 134 w 392"/>
                <a:gd name="T63" fmla="*/ 128 h 185"/>
                <a:gd name="T64" fmla="*/ 335 w 392"/>
                <a:gd name="T65" fmla="*/ 127 h 185"/>
                <a:gd name="T66" fmla="*/ 156 w 392"/>
                <a:gd name="T67" fmla="*/ 136 h 185"/>
                <a:gd name="T68" fmla="*/ 309 w 392"/>
                <a:gd name="T69" fmla="*/ 147 h 185"/>
                <a:gd name="T70" fmla="*/ 271 w 392"/>
                <a:gd name="T71" fmla="*/ 155 h 185"/>
                <a:gd name="T72" fmla="*/ 189 w 392"/>
                <a:gd name="T73" fmla="*/ 158 h 185"/>
                <a:gd name="T74" fmla="*/ 283 w 392"/>
                <a:gd name="T75" fmla="*/ 157 h 185"/>
                <a:gd name="T76" fmla="*/ 231 w 392"/>
                <a:gd name="T77" fmla="*/ 159 h 185"/>
                <a:gd name="T78" fmla="*/ 243 w 392"/>
                <a:gd name="T79" fmla="*/ 159 h 185"/>
                <a:gd name="T80" fmla="*/ 249 w 392"/>
                <a:gd name="T81" fmla="*/ 170 h 185"/>
                <a:gd name="T82" fmla="*/ 259 w 392"/>
                <a:gd name="T83" fmla="*/ 171 h 185"/>
                <a:gd name="T84" fmla="*/ 219 w 392"/>
                <a:gd name="T85" fmla="*/ 174 h 185"/>
                <a:gd name="T86" fmla="*/ 126 w 392"/>
                <a:gd name="T87" fmla="*/ 42 h 185"/>
                <a:gd name="T88" fmla="*/ 124 w 392"/>
                <a:gd name="T89" fmla="*/ 75 h 185"/>
                <a:gd name="T90" fmla="*/ 146 w 392"/>
                <a:gd name="T91" fmla="*/ 97 h 185"/>
                <a:gd name="T92" fmla="*/ 172 w 392"/>
                <a:gd name="T93" fmla="*/ 103 h 185"/>
                <a:gd name="T94" fmla="*/ 203 w 392"/>
                <a:gd name="T95" fmla="*/ 52 h 185"/>
                <a:gd name="T96" fmla="*/ 180 w 392"/>
                <a:gd name="T97" fmla="*/ 21 h 185"/>
                <a:gd name="T98" fmla="*/ 156 w 392"/>
                <a:gd name="T99" fmla="*/ 51 h 185"/>
                <a:gd name="T100" fmla="*/ 314 w 392"/>
                <a:gd name="T101" fmla="*/ 75 h 185"/>
                <a:gd name="T102" fmla="*/ 325 w 392"/>
                <a:gd name="T103" fmla="*/ 92 h 185"/>
                <a:gd name="T104" fmla="*/ 329 w 392"/>
                <a:gd name="T105" fmla="*/ 102 h 185"/>
                <a:gd name="T106" fmla="*/ 368 w 392"/>
                <a:gd name="T107" fmla="*/ 122 h 185"/>
                <a:gd name="T108" fmla="*/ 373 w 392"/>
                <a:gd name="T109" fmla="*/ 155 h 185"/>
                <a:gd name="T110" fmla="*/ 392 w 392"/>
                <a:gd name="T111" fmla="*/ 134 h 185"/>
                <a:gd name="T112" fmla="*/ 348 w 392"/>
                <a:gd name="T113" fmla="*/ 99 h 185"/>
                <a:gd name="T114" fmla="*/ 331 w 392"/>
                <a:gd name="T115" fmla="*/ 7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2" h="185">
                  <a:moveTo>
                    <a:pt x="11" y="4"/>
                  </a:moveTo>
                  <a:cubicBezTo>
                    <a:pt x="10" y="4"/>
                    <a:pt x="9" y="2"/>
                    <a:pt x="8" y="1"/>
                  </a:cubicBezTo>
                  <a:cubicBezTo>
                    <a:pt x="6" y="0"/>
                    <a:pt x="4" y="0"/>
                    <a:pt x="1" y="0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1"/>
                    <a:pt x="4" y="15"/>
                    <a:pt x="7" y="17"/>
                  </a:cubicBezTo>
                  <a:cubicBezTo>
                    <a:pt x="8" y="17"/>
                    <a:pt x="9" y="17"/>
                    <a:pt x="9" y="18"/>
                  </a:cubicBezTo>
                  <a:cubicBezTo>
                    <a:pt x="11" y="19"/>
                    <a:pt x="11" y="21"/>
                    <a:pt x="12" y="22"/>
                  </a:cubicBezTo>
                  <a:cubicBezTo>
                    <a:pt x="13" y="23"/>
                    <a:pt x="15" y="23"/>
                    <a:pt x="16" y="24"/>
                  </a:cubicBezTo>
                  <a:cubicBezTo>
                    <a:pt x="17" y="25"/>
                    <a:pt x="16" y="26"/>
                    <a:pt x="17" y="27"/>
                  </a:cubicBezTo>
                  <a:cubicBezTo>
                    <a:pt x="18" y="28"/>
                    <a:pt x="20" y="29"/>
                    <a:pt x="21" y="30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6"/>
                    <a:pt x="24" y="37"/>
                    <a:pt x="24" y="40"/>
                  </a:cubicBezTo>
                  <a:cubicBezTo>
                    <a:pt x="26" y="40"/>
                    <a:pt x="28" y="40"/>
                    <a:pt x="29" y="41"/>
                  </a:cubicBezTo>
                  <a:cubicBezTo>
                    <a:pt x="30" y="41"/>
                    <a:pt x="31" y="43"/>
                    <a:pt x="31" y="44"/>
                  </a:cubicBezTo>
                  <a:cubicBezTo>
                    <a:pt x="32" y="44"/>
                    <a:pt x="33" y="43"/>
                    <a:pt x="33" y="44"/>
                  </a:cubicBezTo>
                  <a:cubicBezTo>
                    <a:pt x="34" y="46"/>
                    <a:pt x="33" y="49"/>
                    <a:pt x="33" y="52"/>
                  </a:cubicBezTo>
                  <a:cubicBezTo>
                    <a:pt x="34" y="53"/>
                    <a:pt x="36" y="56"/>
                    <a:pt x="36" y="57"/>
                  </a:cubicBezTo>
                  <a:cubicBezTo>
                    <a:pt x="36" y="58"/>
                    <a:pt x="36" y="59"/>
                    <a:pt x="36" y="60"/>
                  </a:cubicBezTo>
                  <a:cubicBezTo>
                    <a:pt x="37" y="61"/>
                    <a:pt x="39" y="61"/>
                    <a:pt x="39" y="62"/>
                  </a:cubicBezTo>
                  <a:cubicBezTo>
                    <a:pt x="41" y="63"/>
                    <a:pt x="41" y="65"/>
                    <a:pt x="42" y="67"/>
                  </a:cubicBezTo>
                  <a:cubicBezTo>
                    <a:pt x="43" y="68"/>
                    <a:pt x="46" y="69"/>
                    <a:pt x="47" y="70"/>
                  </a:cubicBezTo>
                  <a:cubicBezTo>
                    <a:pt x="48" y="72"/>
                    <a:pt x="51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4" y="84"/>
                    <a:pt x="53" y="86"/>
                    <a:pt x="53" y="87"/>
                  </a:cubicBezTo>
                  <a:cubicBezTo>
                    <a:pt x="53" y="88"/>
                    <a:pt x="55" y="88"/>
                    <a:pt x="55" y="89"/>
                  </a:cubicBezTo>
                  <a:cubicBezTo>
                    <a:pt x="56" y="91"/>
                    <a:pt x="58" y="97"/>
                    <a:pt x="59" y="98"/>
                  </a:cubicBezTo>
                  <a:cubicBezTo>
                    <a:pt x="59" y="98"/>
                    <a:pt x="61" y="99"/>
                    <a:pt x="61" y="99"/>
                  </a:cubicBezTo>
                  <a:cubicBezTo>
                    <a:pt x="63" y="102"/>
                    <a:pt x="63" y="105"/>
                    <a:pt x="64" y="108"/>
                  </a:cubicBezTo>
                  <a:cubicBezTo>
                    <a:pt x="64" y="109"/>
                    <a:pt x="66" y="111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4"/>
                    <a:pt x="72" y="115"/>
                    <a:pt x="73" y="116"/>
                  </a:cubicBezTo>
                  <a:cubicBezTo>
                    <a:pt x="73" y="116"/>
                    <a:pt x="75" y="116"/>
                    <a:pt x="75" y="117"/>
                  </a:cubicBezTo>
                  <a:cubicBezTo>
                    <a:pt x="76" y="117"/>
                    <a:pt x="79" y="121"/>
                    <a:pt x="80" y="122"/>
                  </a:cubicBezTo>
                  <a:cubicBezTo>
                    <a:pt x="81" y="123"/>
                    <a:pt x="83" y="123"/>
                    <a:pt x="85" y="123"/>
                  </a:cubicBezTo>
                  <a:cubicBezTo>
                    <a:pt x="84" y="122"/>
                    <a:pt x="84" y="120"/>
                    <a:pt x="83" y="120"/>
                  </a:cubicBezTo>
                  <a:cubicBezTo>
                    <a:pt x="82" y="120"/>
                    <a:pt x="83" y="119"/>
                    <a:pt x="85" y="119"/>
                  </a:cubicBezTo>
                  <a:cubicBezTo>
                    <a:pt x="85" y="120"/>
                    <a:pt x="87" y="122"/>
                    <a:pt x="89" y="121"/>
                  </a:cubicBezTo>
                  <a:cubicBezTo>
                    <a:pt x="90" y="121"/>
                    <a:pt x="89" y="120"/>
                    <a:pt x="90" y="119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2" y="120"/>
                    <a:pt x="93" y="120"/>
                    <a:pt x="94" y="120"/>
                  </a:cubicBezTo>
                  <a:cubicBezTo>
                    <a:pt x="92" y="119"/>
                    <a:pt x="95" y="101"/>
                    <a:pt x="96" y="98"/>
                  </a:cubicBezTo>
                  <a:cubicBezTo>
                    <a:pt x="95" y="97"/>
                    <a:pt x="94" y="97"/>
                    <a:pt x="93" y="97"/>
                  </a:cubicBezTo>
                  <a:cubicBezTo>
                    <a:pt x="92" y="96"/>
                    <a:pt x="91" y="91"/>
                    <a:pt x="91" y="89"/>
                  </a:cubicBezTo>
                  <a:cubicBezTo>
                    <a:pt x="89" y="90"/>
                    <a:pt x="87" y="89"/>
                    <a:pt x="87" y="89"/>
                  </a:cubicBezTo>
                  <a:cubicBezTo>
                    <a:pt x="86" y="89"/>
                    <a:pt x="85" y="88"/>
                    <a:pt x="85" y="88"/>
                  </a:cubicBezTo>
                  <a:cubicBezTo>
                    <a:pt x="85" y="87"/>
                    <a:pt x="86" y="87"/>
                    <a:pt x="85" y="85"/>
                  </a:cubicBezTo>
                  <a:cubicBezTo>
                    <a:pt x="85" y="85"/>
                    <a:pt x="82" y="84"/>
                    <a:pt x="82" y="83"/>
                  </a:cubicBezTo>
                  <a:cubicBezTo>
                    <a:pt x="82" y="82"/>
                    <a:pt x="82" y="77"/>
                    <a:pt x="83" y="76"/>
                  </a:cubicBezTo>
                  <a:cubicBezTo>
                    <a:pt x="81" y="76"/>
                    <a:pt x="80" y="76"/>
                    <a:pt x="79" y="76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7" y="75"/>
                    <a:pt x="77" y="76"/>
                    <a:pt x="76" y="76"/>
                  </a:cubicBezTo>
                  <a:cubicBezTo>
                    <a:pt x="76" y="76"/>
                    <a:pt x="74" y="74"/>
                    <a:pt x="73" y="74"/>
                  </a:cubicBezTo>
                  <a:cubicBezTo>
                    <a:pt x="73" y="73"/>
                    <a:pt x="73" y="70"/>
                    <a:pt x="73" y="69"/>
                  </a:cubicBezTo>
                  <a:cubicBezTo>
                    <a:pt x="73" y="68"/>
                    <a:pt x="76" y="67"/>
                    <a:pt x="76" y="66"/>
                  </a:cubicBezTo>
                  <a:cubicBezTo>
                    <a:pt x="76" y="66"/>
                    <a:pt x="76" y="64"/>
                    <a:pt x="76" y="64"/>
                  </a:cubicBezTo>
                  <a:cubicBezTo>
                    <a:pt x="76" y="64"/>
                    <a:pt x="73" y="59"/>
                    <a:pt x="73" y="59"/>
                  </a:cubicBezTo>
                  <a:cubicBezTo>
                    <a:pt x="72" y="58"/>
                    <a:pt x="73" y="57"/>
                    <a:pt x="73" y="56"/>
                  </a:cubicBezTo>
                  <a:cubicBezTo>
                    <a:pt x="71" y="55"/>
                    <a:pt x="70" y="56"/>
                    <a:pt x="69" y="56"/>
                  </a:cubicBezTo>
                  <a:cubicBezTo>
                    <a:pt x="69" y="54"/>
                    <a:pt x="69" y="54"/>
                    <a:pt x="70" y="52"/>
                  </a:cubicBezTo>
                  <a:cubicBezTo>
                    <a:pt x="70" y="52"/>
                    <a:pt x="69" y="51"/>
                    <a:pt x="69" y="51"/>
                  </a:cubicBezTo>
                  <a:cubicBezTo>
                    <a:pt x="68" y="53"/>
                    <a:pt x="68" y="53"/>
                    <a:pt x="67" y="55"/>
                  </a:cubicBezTo>
                  <a:cubicBezTo>
                    <a:pt x="67" y="55"/>
                    <a:pt x="65" y="55"/>
                    <a:pt x="65" y="55"/>
                  </a:cubicBezTo>
                  <a:cubicBezTo>
                    <a:pt x="65" y="55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1" y="52"/>
                    <a:pt x="62" y="50"/>
                    <a:pt x="61" y="48"/>
                  </a:cubicBezTo>
                  <a:cubicBezTo>
                    <a:pt x="60" y="47"/>
                    <a:pt x="58" y="46"/>
                    <a:pt x="57" y="45"/>
                  </a:cubicBezTo>
                  <a:cubicBezTo>
                    <a:pt x="55" y="43"/>
                    <a:pt x="55" y="41"/>
                    <a:pt x="55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1"/>
                    <a:pt x="49" y="42"/>
                    <a:pt x="51" y="41"/>
                  </a:cubicBezTo>
                  <a:cubicBezTo>
                    <a:pt x="51" y="41"/>
                    <a:pt x="50" y="41"/>
                    <a:pt x="50" y="40"/>
                  </a:cubicBezTo>
                  <a:cubicBezTo>
                    <a:pt x="49" y="39"/>
                    <a:pt x="49" y="37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1" y="26"/>
                    <a:pt x="36" y="23"/>
                    <a:pt x="35" y="22"/>
                  </a:cubicBezTo>
                  <a:cubicBezTo>
                    <a:pt x="34" y="21"/>
                    <a:pt x="35" y="19"/>
                    <a:pt x="34" y="18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6"/>
                    <a:pt x="31" y="13"/>
                    <a:pt x="29" y="13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6" y="13"/>
                    <a:pt x="27" y="11"/>
                    <a:pt x="27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2"/>
                    <a:pt x="14" y="5"/>
                    <a:pt x="11" y="4"/>
                  </a:cubicBezTo>
                  <a:close/>
                  <a:moveTo>
                    <a:pt x="7" y="32"/>
                  </a:moveTo>
                  <a:cubicBezTo>
                    <a:pt x="9" y="35"/>
                    <a:pt x="11" y="38"/>
                    <a:pt x="8" y="32"/>
                  </a:cubicBezTo>
                  <a:lnTo>
                    <a:pt x="7" y="32"/>
                  </a:lnTo>
                  <a:close/>
                  <a:moveTo>
                    <a:pt x="285" y="35"/>
                  </a:moveTo>
                  <a:cubicBezTo>
                    <a:pt x="285" y="38"/>
                    <a:pt x="285" y="40"/>
                    <a:pt x="286" y="42"/>
                  </a:cubicBezTo>
                  <a:cubicBezTo>
                    <a:pt x="286" y="42"/>
                    <a:pt x="288" y="42"/>
                    <a:pt x="289" y="42"/>
                  </a:cubicBezTo>
                  <a:cubicBezTo>
                    <a:pt x="289" y="42"/>
                    <a:pt x="290" y="41"/>
                    <a:pt x="289" y="41"/>
                  </a:cubicBezTo>
                  <a:cubicBezTo>
                    <a:pt x="289" y="41"/>
                    <a:pt x="289" y="38"/>
                    <a:pt x="289" y="38"/>
                  </a:cubicBezTo>
                  <a:cubicBezTo>
                    <a:pt x="287" y="36"/>
                    <a:pt x="286" y="36"/>
                    <a:pt x="285" y="35"/>
                  </a:cubicBezTo>
                  <a:close/>
                  <a:moveTo>
                    <a:pt x="280" y="39"/>
                  </a:moveTo>
                  <a:cubicBezTo>
                    <a:pt x="277" y="43"/>
                    <a:pt x="277" y="47"/>
                    <a:pt x="275" y="52"/>
                  </a:cubicBezTo>
                  <a:cubicBezTo>
                    <a:pt x="276" y="53"/>
                    <a:pt x="278" y="54"/>
                    <a:pt x="279" y="55"/>
                  </a:cubicBezTo>
                  <a:cubicBezTo>
                    <a:pt x="279" y="57"/>
                    <a:pt x="278" y="56"/>
                    <a:pt x="277" y="57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77" y="58"/>
                    <a:pt x="279" y="62"/>
                    <a:pt x="277" y="63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277" y="65"/>
                    <a:pt x="279" y="67"/>
                    <a:pt x="280" y="68"/>
                  </a:cubicBezTo>
                  <a:cubicBezTo>
                    <a:pt x="281" y="69"/>
                    <a:pt x="281" y="70"/>
                    <a:pt x="283" y="70"/>
                  </a:cubicBezTo>
                  <a:cubicBezTo>
                    <a:pt x="285" y="71"/>
                    <a:pt x="279" y="66"/>
                    <a:pt x="279" y="66"/>
                  </a:cubicBezTo>
                  <a:cubicBezTo>
                    <a:pt x="279" y="64"/>
                    <a:pt x="279" y="62"/>
                    <a:pt x="279" y="61"/>
                  </a:cubicBezTo>
                  <a:cubicBezTo>
                    <a:pt x="279" y="61"/>
                    <a:pt x="283" y="58"/>
                    <a:pt x="282" y="59"/>
                  </a:cubicBezTo>
                  <a:cubicBezTo>
                    <a:pt x="283" y="59"/>
                    <a:pt x="283" y="59"/>
                    <a:pt x="284" y="59"/>
                  </a:cubicBezTo>
                  <a:cubicBezTo>
                    <a:pt x="285" y="59"/>
                    <a:pt x="285" y="61"/>
                    <a:pt x="286" y="62"/>
                  </a:cubicBezTo>
                  <a:cubicBezTo>
                    <a:pt x="287" y="62"/>
                    <a:pt x="287" y="61"/>
                    <a:pt x="288" y="62"/>
                  </a:cubicBezTo>
                  <a:cubicBezTo>
                    <a:pt x="287" y="60"/>
                    <a:pt x="287" y="58"/>
                    <a:pt x="287" y="56"/>
                  </a:cubicBezTo>
                  <a:cubicBezTo>
                    <a:pt x="286" y="56"/>
                    <a:pt x="284" y="57"/>
                    <a:pt x="283" y="56"/>
                  </a:cubicBezTo>
                  <a:cubicBezTo>
                    <a:pt x="285" y="55"/>
                    <a:pt x="286" y="53"/>
                    <a:pt x="288" y="52"/>
                  </a:cubicBezTo>
                  <a:cubicBezTo>
                    <a:pt x="286" y="51"/>
                    <a:pt x="289" y="51"/>
                    <a:pt x="286" y="50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3" y="51"/>
                    <a:pt x="283" y="52"/>
                  </a:cubicBezTo>
                  <a:cubicBezTo>
                    <a:pt x="282" y="52"/>
                    <a:pt x="283" y="53"/>
                    <a:pt x="283" y="5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0"/>
                    <a:pt x="283" y="46"/>
                    <a:pt x="281" y="45"/>
                  </a:cubicBezTo>
                  <a:cubicBezTo>
                    <a:pt x="281" y="45"/>
                    <a:pt x="282" y="42"/>
                    <a:pt x="282" y="43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1"/>
                    <a:pt x="282" y="41"/>
                    <a:pt x="282" y="40"/>
                  </a:cubicBezTo>
                  <a:lnTo>
                    <a:pt x="280" y="39"/>
                  </a:lnTo>
                  <a:close/>
                  <a:moveTo>
                    <a:pt x="57" y="41"/>
                  </a:moveTo>
                  <a:cubicBezTo>
                    <a:pt x="57" y="41"/>
                    <a:pt x="57" y="43"/>
                    <a:pt x="57" y="43"/>
                  </a:cubicBezTo>
                  <a:cubicBezTo>
                    <a:pt x="58" y="43"/>
                    <a:pt x="58" y="43"/>
                    <a:pt x="59" y="44"/>
                  </a:cubicBezTo>
                  <a:cubicBezTo>
                    <a:pt x="58" y="42"/>
                    <a:pt x="60" y="41"/>
                    <a:pt x="57" y="41"/>
                  </a:cubicBezTo>
                  <a:close/>
                  <a:moveTo>
                    <a:pt x="63" y="45"/>
                  </a:moveTo>
                  <a:cubicBezTo>
                    <a:pt x="63" y="45"/>
                    <a:pt x="63" y="47"/>
                    <a:pt x="63" y="47"/>
                  </a:cubicBezTo>
                  <a:cubicBezTo>
                    <a:pt x="64" y="47"/>
                    <a:pt x="64" y="47"/>
                    <a:pt x="65" y="48"/>
                  </a:cubicBezTo>
                  <a:cubicBezTo>
                    <a:pt x="68" y="48"/>
                    <a:pt x="63" y="45"/>
                    <a:pt x="63" y="45"/>
                  </a:cubicBezTo>
                  <a:close/>
                  <a:moveTo>
                    <a:pt x="19" y="46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1" y="49"/>
                    <a:pt x="21" y="50"/>
                  </a:cubicBezTo>
                  <a:cubicBezTo>
                    <a:pt x="22" y="50"/>
                    <a:pt x="24" y="54"/>
                    <a:pt x="25" y="55"/>
                  </a:cubicBezTo>
                  <a:cubicBezTo>
                    <a:pt x="26" y="55"/>
                    <a:pt x="26" y="52"/>
                    <a:pt x="25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7"/>
                    <a:pt x="19" y="46"/>
                  </a:cubicBezTo>
                  <a:close/>
                  <a:moveTo>
                    <a:pt x="254" y="47"/>
                  </a:moveTo>
                  <a:cubicBezTo>
                    <a:pt x="254" y="47"/>
                    <a:pt x="254" y="49"/>
                    <a:pt x="253" y="50"/>
                  </a:cubicBezTo>
                  <a:cubicBezTo>
                    <a:pt x="253" y="50"/>
                    <a:pt x="251" y="50"/>
                    <a:pt x="251" y="50"/>
                  </a:cubicBezTo>
                  <a:cubicBezTo>
                    <a:pt x="251" y="50"/>
                    <a:pt x="251" y="52"/>
                    <a:pt x="251" y="52"/>
                  </a:cubicBezTo>
                  <a:cubicBezTo>
                    <a:pt x="249" y="53"/>
                    <a:pt x="246" y="55"/>
                    <a:pt x="245" y="55"/>
                  </a:cubicBezTo>
                  <a:cubicBezTo>
                    <a:pt x="239" y="56"/>
                    <a:pt x="234" y="55"/>
                    <a:pt x="228" y="55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3"/>
                    <a:pt x="227" y="55"/>
                    <a:pt x="225" y="54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1" y="51"/>
                    <a:pt x="218" y="53"/>
                    <a:pt x="216" y="5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5" y="55"/>
                    <a:pt x="215" y="54"/>
                    <a:pt x="214" y="54"/>
                  </a:cubicBezTo>
                  <a:cubicBezTo>
                    <a:pt x="213" y="56"/>
                    <a:pt x="212" y="57"/>
                    <a:pt x="211" y="58"/>
                  </a:cubicBezTo>
                  <a:cubicBezTo>
                    <a:pt x="212" y="58"/>
                    <a:pt x="210" y="60"/>
                    <a:pt x="210" y="60"/>
                  </a:cubicBezTo>
                  <a:cubicBezTo>
                    <a:pt x="210" y="61"/>
                    <a:pt x="211" y="62"/>
                    <a:pt x="211" y="62"/>
                  </a:cubicBezTo>
                  <a:cubicBezTo>
                    <a:pt x="211" y="66"/>
                    <a:pt x="211" y="72"/>
                    <a:pt x="209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7" y="78"/>
                    <a:pt x="207" y="81"/>
                    <a:pt x="207" y="86"/>
                  </a:cubicBezTo>
                  <a:cubicBezTo>
                    <a:pt x="207" y="87"/>
                    <a:pt x="206" y="91"/>
                    <a:pt x="205" y="91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3" y="96"/>
                    <a:pt x="204" y="99"/>
                    <a:pt x="204" y="103"/>
                  </a:cubicBezTo>
                  <a:cubicBezTo>
                    <a:pt x="205" y="103"/>
                    <a:pt x="207" y="103"/>
                    <a:pt x="208" y="103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8" y="106"/>
                    <a:pt x="208" y="107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111"/>
                    <a:pt x="206" y="113"/>
                    <a:pt x="206" y="114"/>
                  </a:cubicBezTo>
                  <a:cubicBezTo>
                    <a:pt x="205" y="117"/>
                    <a:pt x="206" y="121"/>
                    <a:pt x="206" y="123"/>
                  </a:cubicBezTo>
                  <a:cubicBezTo>
                    <a:pt x="209" y="123"/>
                    <a:pt x="213" y="123"/>
                    <a:pt x="217" y="123"/>
                  </a:cubicBezTo>
                  <a:cubicBezTo>
                    <a:pt x="216" y="122"/>
                    <a:pt x="217" y="120"/>
                    <a:pt x="217" y="119"/>
                  </a:cubicBezTo>
                  <a:cubicBezTo>
                    <a:pt x="217" y="119"/>
                    <a:pt x="215" y="119"/>
                    <a:pt x="215" y="118"/>
                  </a:cubicBezTo>
                  <a:cubicBezTo>
                    <a:pt x="215" y="118"/>
                    <a:pt x="218" y="115"/>
                    <a:pt x="217" y="115"/>
                  </a:cubicBezTo>
                  <a:cubicBezTo>
                    <a:pt x="217" y="114"/>
                    <a:pt x="215" y="110"/>
                    <a:pt x="215" y="109"/>
                  </a:cubicBezTo>
                  <a:cubicBezTo>
                    <a:pt x="216" y="109"/>
                    <a:pt x="218" y="108"/>
                    <a:pt x="218" y="107"/>
                  </a:cubicBezTo>
                  <a:cubicBezTo>
                    <a:pt x="219" y="105"/>
                    <a:pt x="218" y="102"/>
                    <a:pt x="217" y="100"/>
                  </a:cubicBezTo>
                  <a:cubicBezTo>
                    <a:pt x="220" y="99"/>
                    <a:pt x="221" y="100"/>
                    <a:pt x="223" y="99"/>
                  </a:cubicBezTo>
                  <a:cubicBezTo>
                    <a:pt x="224" y="103"/>
                    <a:pt x="225" y="107"/>
                    <a:pt x="225" y="109"/>
                  </a:cubicBezTo>
                  <a:cubicBezTo>
                    <a:pt x="226" y="112"/>
                    <a:pt x="227" y="114"/>
                    <a:pt x="227" y="118"/>
                  </a:cubicBezTo>
                  <a:cubicBezTo>
                    <a:pt x="228" y="118"/>
                    <a:pt x="230" y="119"/>
                    <a:pt x="232" y="119"/>
                  </a:cubicBezTo>
                  <a:cubicBezTo>
                    <a:pt x="232" y="119"/>
                    <a:pt x="232" y="119"/>
                    <a:pt x="232" y="119"/>
                  </a:cubicBezTo>
                  <a:cubicBezTo>
                    <a:pt x="234" y="117"/>
                    <a:pt x="233" y="116"/>
                    <a:pt x="233" y="11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34" y="113"/>
                    <a:pt x="237" y="113"/>
                    <a:pt x="239" y="113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8" y="110"/>
                    <a:pt x="237" y="108"/>
                    <a:pt x="236" y="107"/>
                  </a:cubicBezTo>
                  <a:cubicBezTo>
                    <a:pt x="234" y="104"/>
                    <a:pt x="235" y="104"/>
                    <a:pt x="235" y="101"/>
                  </a:cubicBezTo>
                  <a:cubicBezTo>
                    <a:pt x="234" y="101"/>
                    <a:pt x="234" y="101"/>
                    <a:pt x="234" y="101"/>
                  </a:cubicBezTo>
                  <a:cubicBezTo>
                    <a:pt x="234" y="101"/>
                    <a:pt x="234" y="99"/>
                    <a:pt x="234" y="99"/>
                  </a:cubicBezTo>
                  <a:cubicBezTo>
                    <a:pt x="233" y="98"/>
                    <a:pt x="231" y="98"/>
                    <a:pt x="230" y="97"/>
                  </a:cubicBezTo>
                  <a:cubicBezTo>
                    <a:pt x="229" y="96"/>
                    <a:pt x="230" y="93"/>
                    <a:pt x="229" y="91"/>
                  </a:cubicBezTo>
                  <a:cubicBezTo>
                    <a:pt x="229" y="91"/>
                    <a:pt x="223" y="89"/>
                    <a:pt x="223" y="89"/>
                  </a:cubicBezTo>
                  <a:cubicBezTo>
                    <a:pt x="224" y="88"/>
                    <a:pt x="224" y="88"/>
                    <a:pt x="225" y="87"/>
                  </a:cubicBezTo>
                  <a:cubicBezTo>
                    <a:pt x="225" y="87"/>
                    <a:pt x="227" y="87"/>
                    <a:pt x="229" y="87"/>
                  </a:cubicBezTo>
                  <a:cubicBezTo>
                    <a:pt x="235" y="84"/>
                    <a:pt x="235" y="79"/>
                    <a:pt x="241" y="78"/>
                  </a:cubicBezTo>
                  <a:cubicBezTo>
                    <a:pt x="242" y="76"/>
                    <a:pt x="241" y="76"/>
                    <a:pt x="242" y="75"/>
                  </a:cubicBezTo>
                  <a:cubicBezTo>
                    <a:pt x="235" y="75"/>
                    <a:pt x="232" y="75"/>
                    <a:pt x="226" y="74"/>
                  </a:cubicBezTo>
                  <a:cubicBezTo>
                    <a:pt x="226" y="75"/>
                    <a:pt x="226" y="76"/>
                    <a:pt x="225" y="77"/>
                  </a:cubicBezTo>
                  <a:cubicBezTo>
                    <a:pt x="225" y="78"/>
                    <a:pt x="223" y="77"/>
                    <a:pt x="222" y="78"/>
                  </a:cubicBezTo>
                  <a:cubicBezTo>
                    <a:pt x="222" y="78"/>
                    <a:pt x="221" y="75"/>
                    <a:pt x="221" y="75"/>
                  </a:cubicBezTo>
                  <a:cubicBezTo>
                    <a:pt x="220" y="74"/>
                    <a:pt x="218" y="75"/>
                    <a:pt x="217" y="74"/>
                  </a:cubicBezTo>
                  <a:cubicBezTo>
                    <a:pt x="217" y="74"/>
                    <a:pt x="216" y="72"/>
                    <a:pt x="216" y="72"/>
                  </a:cubicBezTo>
                  <a:cubicBezTo>
                    <a:pt x="215" y="70"/>
                    <a:pt x="217" y="67"/>
                    <a:pt x="217" y="66"/>
                  </a:cubicBezTo>
                  <a:cubicBezTo>
                    <a:pt x="217" y="63"/>
                    <a:pt x="217" y="62"/>
                    <a:pt x="217" y="60"/>
                  </a:cubicBezTo>
                  <a:cubicBezTo>
                    <a:pt x="219" y="60"/>
                    <a:pt x="219" y="61"/>
                    <a:pt x="220" y="61"/>
                  </a:cubicBezTo>
                  <a:cubicBezTo>
                    <a:pt x="221" y="61"/>
                    <a:pt x="224" y="59"/>
                    <a:pt x="225" y="60"/>
                  </a:cubicBezTo>
                  <a:cubicBezTo>
                    <a:pt x="226" y="60"/>
                    <a:pt x="227" y="61"/>
                    <a:pt x="229" y="61"/>
                  </a:cubicBezTo>
                  <a:cubicBezTo>
                    <a:pt x="230" y="61"/>
                    <a:pt x="235" y="60"/>
                    <a:pt x="237" y="60"/>
                  </a:cubicBezTo>
                  <a:cubicBezTo>
                    <a:pt x="240" y="61"/>
                    <a:pt x="244" y="63"/>
                    <a:pt x="248" y="62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9" y="60"/>
                    <a:pt x="250" y="61"/>
                    <a:pt x="251" y="60"/>
                  </a:cubicBezTo>
                  <a:cubicBezTo>
                    <a:pt x="252" y="59"/>
                    <a:pt x="252" y="56"/>
                    <a:pt x="253" y="55"/>
                  </a:cubicBezTo>
                  <a:cubicBezTo>
                    <a:pt x="254" y="54"/>
                    <a:pt x="255" y="54"/>
                    <a:pt x="255" y="54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2"/>
                    <a:pt x="257" y="49"/>
                    <a:pt x="257" y="48"/>
                  </a:cubicBezTo>
                  <a:cubicBezTo>
                    <a:pt x="257" y="48"/>
                    <a:pt x="256" y="48"/>
                    <a:pt x="256" y="47"/>
                  </a:cubicBezTo>
                  <a:cubicBezTo>
                    <a:pt x="255" y="47"/>
                    <a:pt x="254" y="47"/>
                    <a:pt x="254" y="47"/>
                  </a:cubicBezTo>
                  <a:close/>
                  <a:moveTo>
                    <a:pt x="81" y="50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3" y="50"/>
                    <a:pt x="81" y="50"/>
                  </a:cubicBezTo>
                  <a:close/>
                  <a:moveTo>
                    <a:pt x="304" y="66"/>
                  </a:moveTo>
                  <a:cubicBezTo>
                    <a:pt x="303" y="67"/>
                    <a:pt x="303" y="67"/>
                    <a:pt x="303" y="67"/>
                  </a:cubicBezTo>
                  <a:cubicBezTo>
                    <a:pt x="294" y="69"/>
                    <a:pt x="305" y="69"/>
                    <a:pt x="309" y="69"/>
                  </a:cubicBezTo>
                  <a:cubicBezTo>
                    <a:pt x="309" y="69"/>
                    <a:pt x="310" y="68"/>
                    <a:pt x="310" y="67"/>
                  </a:cubicBezTo>
                  <a:cubicBezTo>
                    <a:pt x="309" y="67"/>
                    <a:pt x="304" y="65"/>
                    <a:pt x="304" y="66"/>
                  </a:cubicBezTo>
                  <a:close/>
                  <a:moveTo>
                    <a:pt x="277" y="69"/>
                  </a:moveTo>
                  <a:cubicBezTo>
                    <a:pt x="277" y="71"/>
                    <a:pt x="277" y="73"/>
                    <a:pt x="277" y="74"/>
                  </a:cubicBezTo>
                  <a:cubicBezTo>
                    <a:pt x="281" y="72"/>
                    <a:pt x="279" y="73"/>
                    <a:pt x="277" y="69"/>
                  </a:cubicBezTo>
                  <a:close/>
                  <a:moveTo>
                    <a:pt x="33" y="75"/>
                  </a:moveTo>
                  <a:cubicBezTo>
                    <a:pt x="33" y="76"/>
                    <a:pt x="32" y="76"/>
                    <a:pt x="32" y="77"/>
                  </a:cubicBezTo>
                  <a:cubicBezTo>
                    <a:pt x="32" y="78"/>
                    <a:pt x="34" y="82"/>
                    <a:pt x="34" y="83"/>
                  </a:cubicBezTo>
                  <a:cubicBezTo>
                    <a:pt x="34" y="83"/>
                    <a:pt x="37" y="84"/>
                    <a:pt x="38" y="84"/>
                  </a:cubicBezTo>
                  <a:cubicBezTo>
                    <a:pt x="38" y="83"/>
                    <a:pt x="39" y="83"/>
                    <a:pt x="37" y="83"/>
                  </a:cubicBezTo>
                  <a:cubicBezTo>
                    <a:pt x="36" y="80"/>
                    <a:pt x="36" y="78"/>
                    <a:pt x="35" y="75"/>
                  </a:cubicBezTo>
                  <a:cubicBezTo>
                    <a:pt x="35" y="75"/>
                    <a:pt x="33" y="76"/>
                    <a:pt x="33" y="75"/>
                  </a:cubicBezTo>
                  <a:close/>
                  <a:moveTo>
                    <a:pt x="301" y="75"/>
                  </a:moveTo>
                  <a:cubicBezTo>
                    <a:pt x="300" y="76"/>
                    <a:pt x="302" y="77"/>
                    <a:pt x="302" y="77"/>
                  </a:cubicBezTo>
                  <a:cubicBezTo>
                    <a:pt x="303" y="77"/>
                    <a:pt x="304" y="75"/>
                    <a:pt x="301" y="75"/>
                  </a:cubicBezTo>
                  <a:close/>
                  <a:moveTo>
                    <a:pt x="305" y="77"/>
                  </a:moveTo>
                  <a:cubicBezTo>
                    <a:pt x="304" y="78"/>
                    <a:pt x="304" y="78"/>
                    <a:pt x="304" y="78"/>
                  </a:cubicBezTo>
                  <a:cubicBezTo>
                    <a:pt x="304" y="79"/>
                    <a:pt x="304" y="80"/>
                    <a:pt x="304" y="80"/>
                  </a:cubicBezTo>
                  <a:cubicBezTo>
                    <a:pt x="304" y="80"/>
                    <a:pt x="306" y="80"/>
                    <a:pt x="307" y="81"/>
                  </a:cubicBezTo>
                  <a:cubicBezTo>
                    <a:pt x="306" y="80"/>
                    <a:pt x="309" y="79"/>
                    <a:pt x="305" y="77"/>
                  </a:cubicBezTo>
                  <a:close/>
                  <a:moveTo>
                    <a:pt x="279" y="79"/>
                  </a:moveTo>
                  <a:cubicBezTo>
                    <a:pt x="277" y="79"/>
                    <a:pt x="280" y="80"/>
                    <a:pt x="281" y="80"/>
                  </a:cubicBezTo>
                  <a:cubicBezTo>
                    <a:pt x="280" y="80"/>
                    <a:pt x="281" y="78"/>
                    <a:pt x="279" y="79"/>
                  </a:cubicBezTo>
                  <a:close/>
                  <a:moveTo>
                    <a:pt x="237" y="81"/>
                  </a:moveTo>
                  <a:cubicBezTo>
                    <a:pt x="237" y="81"/>
                    <a:pt x="237" y="82"/>
                    <a:pt x="237" y="82"/>
                  </a:cubicBezTo>
                  <a:cubicBezTo>
                    <a:pt x="236" y="81"/>
                    <a:pt x="236" y="83"/>
                    <a:pt x="236" y="83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4"/>
                    <a:pt x="239" y="84"/>
                    <a:pt x="239" y="84"/>
                  </a:cubicBezTo>
                  <a:cubicBezTo>
                    <a:pt x="241" y="84"/>
                    <a:pt x="241" y="85"/>
                    <a:pt x="241" y="85"/>
                  </a:cubicBezTo>
                  <a:cubicBezTo>
                    <a:pt x="241" y="85"/>
                    <a:pt x="242" y="84"/>
                    <a:pt x="242" y="83"/>
                  </a:cubicBezTo>
                  <a:cubicBezTo>
                    <a:pt x="244" y="84"/>
                    <a:pt x="243" y="82"/>
                    <a:pt x="243" y="82"/>
                  </a:cubicBezTo>
                  <a:cubicBezTo>
                    <a:pt x="242" y="82"/>
                    <a:pt x="239" y="81"/>
                    <a:pt x="237" y="81"/>
                  </a:cubicBezTo>
                  <a:close/>
                  <a:moveTo>
                    <a:pt x="92" y="82"/>
                  </a:moveTo>
                  <a:cubicBezTo>
                    <a:pt x="90" y="84"/>
                    <a:pt x="90" y="84"/>
                    <a:pt x="90" y="87"/>
                  </a:cubicBezTo>
                  <a:cubicBezTo>
                    <a:pt x="92" y="88"/>
                    <a:pt x="93" y="88"/>
                    <a:pt x="94" y="88"/>
                  </a:cubicBezTo>
                  <a:cubicBezTo>
                    <a:pt x="94" y="90"/>
                    <a:pt x="93" y="90"/>
                    <a:pt x="94" y="93"/>
                  </a:cubicBezTo>
                  <a:cubicBezTo>
                    <a:pt x="94" y="94"/>
                    <a:pt x="96" y="95"/>
                    <a:pt x="97" y="95"/>
                  </a:cubicBezTo>
                  <a:cubicBezTo>
                    <a:pt x="98" y="96"/>
                    <a:pt x="98" y="97"/>
                    <a:pt x="98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9" y="91"/>
                    <a:pt x="99" y="90"/>
                    <a:pt x="96" y="86"/>
                  </a:cubicBezTo>
                  <a:cubicBezTo>
                    <a:pt x="95" y="84"/>
                    <a:pt x="94" y="83"/>
                    <a:pt x="92" y="82"/>
                  </a:cubicBezTo>
                  <a:close/>
                  <a:moveTo>
                    <a:pt x="299" y="82"/>
                  </a:moveTo>
                  <a:cubicBezTo>
                    <a:pt x="298" y="85"/>
                    <a:pt x="298" y="85"/>
                    <a:pt x="298" y="85"/>
                  </a:cubicBezTo>
                  <a:cubicBezTo>
                    <a:pt x="299" y="85"/>
                    <a:pt x="300" y="85"/>
                    <a:pt x="301" y="85"/>
                  </a:cubicBezTo>
                  <a:cubicBezTo>
                    <a:pt x="301" y="85"/>
                    <a:pt x="301" y="83"/>
                    <a:pt x="301" y="83"/>
                  </a:cubicBezTo>
                  <a:cubicBezTo>
                    <a:pt x="301" y="83"/>
                    <a:pt x="300" y="82"/>
                    <a:pt x="299" y="82"/>
                  </a:cubicBezTo>
                  <a:close/>
                  <a:moveTo>
                    <a:pt x="260" y="83"/>
                  </a:moveTo>
                  <a:cubicBezTo>
                    <a:pt x="260" y="83"/>
                    <a:pt x="259" y="84"/>
                    <a:pt x="259" y="84"/>
                  </a:cubicBezTo>
                  <a:cubicBezTo>
                    <a:pt x="266" y="84"/>
                    <a:pt x="269" y="83"/>
                    <a:pt x="260" y="83"/>
                  </a:cubicBezTo>
                  <a:close/>
                  <a:moveTo>
                    <a:pt x="249" y="84"/>
                  </a:moveTo>
                  <a:cubicBezTo>
                    <a:pt x="249" y="84"/>
                    <a:pt x="249" y="87"/>
                    <a:pt x="249" y="87"/>
                  </a:cubicBezTo>
                  <a:cubicBezTo>
                    <a:pt x="258" y="86"/>
                    <a:pt x="258" y="85"/>
                    <a:pt x="249" y="84"/>
                  </a:cubicBezTo>
                  <a:close/>
                  <a:moveTo>
                    <a:pt x="43" y="91"/>
                  </a:moveTo>
                  <a:cubicBezTo>
                    <a:pt x="43" y="94"/>
                    <a:pt x="43" y="94"/>
                    <a:pt x="43" y="94"/>
                  </a:cubicBezTo>
                  <a:cubicBezTo>
                    <a:pt x="45" y="95"/>
                    <a:pt x="44" y="92"/>
                    <a:pt x="43" y="91"/>
                  </a:cubicBezTo>
                  <a:close/>
                  <a:moveTo>
                    <a:pt x="108" y="94"/>
                  </a:moveTo>
                  <a:cubicBezTo>
                    <a:pt x="106" y="101"/>
                    <a:pt x="108" y="100"/>
                    <a:pt x="114" y="98"/>
                  </a:cubicBezTo>
                  <a:cubicBezTo>
                    <a:pt x="114" y="96"/>
                    <a:pt x="114" y="95"/>
                    <a:pt x="114" y="94"/>
                  </a:cubicBezTo>
                  <a:cubicBezTo>
                    <a:pt x="112" y="94"/>
                    <a:pt x="110" y="94"/>
                    <a:pt x="108" y="94"/>
                  </a:cubicBezTo>
                  <a:close/>
                  <a:moveTo>
                    <a:pt x="285" y="97"/>
                  </a:moveTo>
                  <a:cubicBezTo>
                    <a:pt x="285" y="97"/>
                    <a:pt x="284" y="98"/>
                    <a:pt x="284" y="98"/>
                  </a:cubicBezTo>
                  <a:cubicBezTo>
                    <a:pt x="283" y="98"/>
                    <a:pt x="282" y="98"/>
                    <a:pt x="282" y="98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282" y="100"/>
                    <a:pt x="283" y="100"/>
                    <a:pt x="284" y="100"/>
                  </a:cubicBezTo>
                  <a:cubicBezTo>
                    <a:pt x="284" y="100"/>
                    <a:pt x="285" y="102"/>
                    <a:pt x="285" y="102"/>
                  </a:cubicBezTo>
                  <a:cubicBezTo>
                    <a:pt x="288" y="102"/>
                    <a:pt x="287" y="100"/>
                    <a:pt x="288" y="100"/>
                  </a:cubicBezTo>
                  <a:cubicBezTo>
                    <a:pt x="290" y="99"/>
                    <a:pt x="291" y="102"/>
                    <a:pt x="293" y="102"/>
                  </a:cubicBezTo>
                  <a:cubicBezTo>
                    <a:pt x="294" y="102"/>
                    <a:pt x="295" y="101"/>
                    <a:pt x="296" y="101"/>
                  </a:cubicBezTo>
                  <a:cubicBezTo>
                    <a:pt x="298" y="101"/>
                    <a:pt x="301" y="103"/>
                    <a:pt x="304" y="103"/>
                  </a:cubicBezTo>
                  <a:cubicBezTo>
                    <a:pt x="304" y="103"/>
                    <a:pt x="305" y="102"/>
                    <a:pt x="305" y="101"/>
                  </a:cubicBezTo>
                  <a:cubicBezTo>
                    <a:pt x="304" y="100"/>
                    <a:pt x="303" y="100"/>
                    <a:pt x="303" y="99"/>
                  </a:cubicBezTo>
                  <a:cubicBezTo>
                    <a:pt x="299" y="98"/>
                    <a:pt x="296" y="98"/>
                    <a:pt x="293" y="98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97"/>
                    <a:pt x="285" y="97"/>
                    <a:pt x="285" y="97"/>
                  </a:cubicBezTo>
                  <a:close/>
                  <a:moveTo>
                    <a:pt x="273" y="97"/>
                  </a:moveTo>
                  <a:cubicBezTo>
                    <a:pt x="271" y="97"/>
                    <a:pt x="265" y="98"/>
                    <a:pt x="263" y="99"/>
                  </a:cubicBezTo>
                  <a:cubicBezTo>
                    <a:pt x="263" y="99"/>
                    <a:pt x="263" y="101"/>
                    <a:pt x="263" y="101"/>
                  </a:cubicBezTo>
                  <a:cubicBezTo>
                    <a:pt x="265" y="101"/>
                    <a:pt x="267" y="101"/>
                    <a:pt x="268" y="102"/>
                  </a:cubicBezTo>
                  <a:cubicBezTo>
                    <a:pt x="268" y="102"/>
                    <a:pt x="268" y="104"/>
                    <a:pt x="269" y="104"/>
                  </a:cubicBezTo>
                  <a:cubicBezTo>
                    <a:pt x="271" y="104"/>
                    <a:pt x="274" y="103"/>
                    <a:pt x="276" y="103"/>
                  </a:cubicBezTo>
                  <a:cubicBezTo>
                    <a:pt x="276" y="102"/>
                    <a:pt x="276" y="100"/>
                    <a:pt x="277" y="100"/>
                  </a:cubicBezTo>
                  <a:cubicBezTo>
                    <a:pt x="276" y="100"/>
                    <a:pt x="275" y="100"/>
                    <a:pt x="275" y="100"/>
                  </a:cubicBezTo>
                  <a:cubicBezTo>
                    <a:pt x="273" y="98"/>
                    <a:pt x="276" y="98"/>
                    <a:pt x="273" y="97"/>
                  </a:cubicBezTo>
                  <a:close/>
                  <a:moveTo>
                    <a:pt x="241" y="113"/>
                  </a:moveTo>
                  <a:cubicBezTo>
                    <a:pt x="241" y="115"/>
                    <a:pt x="241" y="114"/>
                    <a:pt x="240" y="114"/>
                  </a:cubicBezTo>
                  <a:cubicBezTo>
                    <a:pt x="240" y="115"/>
                    <a:pt x="240" y="117"/>
                    <a:pt x="240" y="118"/>
                  </a:cubicBezTo>
                  <a:cubicBezTo>
                    <a:pt x="240" y="118"/>
                    <a:pt x="238" y="121"/>
                    <a:pt x="239" y="118"/>
                  </a:cubicBezTo>
                  <a:cubicBezTo>
                    <a:pt x="238" y="118"/>
                    <a:pt x="238" y="117"/>
                    <a:pt x="238" y="117"/>
                  </a:cubicBezTo>
                  <a:cubicBezTo>
                    <a:pt x="238" y="117"/>
                    <a:pt x="236" y="117"/>
                    <a:pt x="236" y="117"/>
                  </a:cubicBezTo>
                  <a:cubicBezTo>
                    <a:pt x="235" y="119"/>
                    <a:pt x="236" y="120"/>
                    <a:pt x="235" y="121"/>
                  </a:cubicBezTo>
                  <a:cubicBezTo>
                    <a:pt x="239" y="123"/>
                    <a:pt x="237" y="120"/>
                    <a:pt x="239" y="125"/>
                  </a:cubicBezTo>
                  <a:cubicBezTo>
                    <a:pt x="239" y="125"/>
                    <a:pt x="241" y="126"/>
                    <a:pt x="241" y="125"/>
                  </a:cubicBezTo>
                  <a:cubicBezTo>
                    <a:pt x="241" y="125"/>
                    <a:pt x="244" y="122"/>
                    <a:pt x="244" y="122"/>
                  </a:cubicBezTo>
                  <a:cubicBezTo>
                    <a:pt x="244" y="121"/>
                    <a:pt x="242" y="120"/>
                    <a:pt x="242" y="119"/>
                  </a:cubicBezTo>
                  <a:cubicBezTo>
                    <a:pt x="241" y="116"/>
                    <a:pt x="245" y="115"/>
                    <a:pt x="241" y="113"/>
                  </a:cubicBezTo>
                  <a:close/>
                  <a:moveTo>
                    <a:pt x="102" y="123"/>
                  </a:moveTo>
                  <a:cubicBezTo>
                    <a:pt x="101" y="125"/>
                    <a:pt x="101" y="125"/>
                    <a:pt x="101" y="125"/>
                  </a:cubicBezTo>
                  <a:cubicBezTo>
                    <a:pt x="97" y="124"/>
                    <a:pt x="95" y="124"/>
                    <a:pt x="91" y="124"/>
                  </a:cubicBezTo>
                  <a:cubicBezTo>
                    <a:pt x="90" y="130"/>
                    <a:pt x="89" y="130"/>
                    <a:pt x="87" y="134"/>
                  </a:cubicBezTo>
                  <a:cubicBezTo>
                    <a:pt x="87" y="134"/>
                    <a:pt x="87" y="135"/>
                    <a:pt x="87" y="135"/>
                  </a:cubicBezTo>
                  <a:cubicBezTo>
                    <a:pt x="91" y="135"/>
                    <a:pt x="92" y="135"/>
                    <a:pt x="96" y="135"/>
                  </a:cubicBezTo>
                  <a:cubicBezTo>
                    <a:pt x="95" y="137"/>
                    <a:pt x="97" y="136"/>
                    <a:pt x="94" y="137"/>
                  </a:cubicBezTo>
                  <a:cubicBezTo>
                    <a:pt x="95" y="138"/>
                    <a:pt x="95" y="140"/>
                    <a:pt x="95" y="140"/>
                  </a:cubicBezTo>
                  <a:cubicBezTo>
                    <a:pt x="99" y="140"/>
                    <a:pt x="103" y="139"/>
                    <a:pt x="106" y="141"/>
                  </a:cubicBezTo>
                  <a:cubicBezTo>
                    <a:pt x="107" y="142"/>
                    <a:pt x="108" y="144"/>
                    <a:pt x="108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2" y="143"/>
                    <a:pt x="123" y="143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9" y="146"/>
                    <a:pt x="131" y="146"/>
                    <a:pt x="135" y="147"/>
                  </a:cubicBezTo>
                  <a:cubicBezTo>
                    <a:pt x="136" y="147"/>
                    <a:pt x="138" y="149"/>
                    <a:pt x="139" y="149"/>
                  </a:cubicBezTo>
                  <a:cubicBezTo>
                    <a:pt x="141" y="150"/>
                    <a:pt x="142" y="148"/>
                    <a:pt x="144" y="149"/>
                  </a:cubicBezTo>
                  <a:cubicBezTo>
                    <a:pt x="146" y="149"/>
                    <a:pt x="150" y="152"/>
                    <a:pt x="153" y="151"/>
                  </a:cubicBezTo>
                  <a:cubicBezTo>
                    <a:pt x="154" y="151"/>
                    <a:pt x="155" y="149"/>
                    <a:pt x="157" y="150"/>
                  </a:cubicBezTo>
                  <a:cubicBezTo>
                    <a:pt x="159" y="150"/>
                    <a:pt x="159" y="153"/>
                    <a:pt x="160" y="153"/>
                  </a:cubicBezTo>
                  <a:cubicBezTo>
                    <a:pt x="162" y="155"/>
                    <a:pt x="164" y="154"/>
                    <a:pt x="166" y="155"/>
                  </a:cubicBezTo>
                  <a:cubicBezTo>
                    <a:pt x="167" y="155"/>
                    <a:pt x="168" y="156"/>
                    <a:pt x="169" y="157"/>
                  </a:cubicBezTo>
                  <a:cubicBezTo>
                    <a:pt x="168" y="155"/>
                    <a:pt x="169" y="153"/>
                    <a:pt x="168" y="151"/>
                  </a:cubicBezTo>
                  <a:cubicBezTo>
                    <a:pt x="167" y="151"/>
                    <a:pt x="166" y="150"/>
                    <a:pt x="166" y="150"/>
                  </a:cubicBezTo>
                  <a:cubicBezTo>
                    <a:pt x="165" y="149"/>
                    <a:pt x="166" y="145"/>
                    <a:pt x="167" y="144"/>
                  </a:cubicBezTo>
                  <a:cubicBezTo>
                    <a:pt x="162" y="142"/>
                    <a:pt x="159" y="142"/>
                    <a:pt x="153" y="142"/>
                  </a:cubicBezTo>
                  <a:cubicBezTo>
                    <a:pt x="153" y="142"/>
                    <a:pt x="153" y="136"/>
                    <a:pt x="153" y="136"/>
                  </a:cubicBezTo>
                  <a:cubicBezTo>
                    <a:pt x="153" y="136"/>
                    <a:pt x="152" y="135"/>
                    <a:pt x="152" y="135"/>
                  </a:cubicBezTo>
                  <a:cubicBezTo>
                    <a:pt x="151" y="134"/>
                    <a:pt x="152" y="132"/>
                    <a:pt x="152" y="131"/>
                  </a:cubicBezTo>
                  <a:cubicBezTo>
                    <a:pt x="150" y="132"/>
                    <a:pt x="147" y="133"/>
                    <a:pt x="146" y="133"/>
                  </a:cubicBezTo>
                  <a:cubicBezTo>
                    <a:pt x="146" y="133"/>
                    <a:pt x="146" y="131"/>
                    <a:pt x="146" y="131"/>
                  </a:cubicBezTo>
                  <a:cubicBezTo>
                    <a:pt x="145" y="130"/>
                    <a:pt x="144" y="131"/>
                    <a:pt x="143" y="131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38" y="129"/>
                    <a:pt x="138" y="130"/>
                    <a:pt x="134" y="128"/>
                  </a:cubicBezTo>
                  <a:cubicBezTo>
                    <a:pt x="134" y="129"/>
                    <a:pt x="134" y="130"/>
                    <a:pt x="133" y="131"/>
                  </a:cubicBezTo>
                  <a:cubicBezTo>
                    <a:pt x="130" y="131"/>
                    <a:pt x="127" y="132"/>
                    <a:pt x="124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16" y="129"/>
                    <a:pt x="116" y="129"/>
                    <a:pt x="114" y="125"/>
                  </a:cubicBezTo>
                  <a:cubicBezTo>
                    <a:pt x="114" y="125"/>
                    <a:pt x="109" y="126"/>
                    <a:pt x="108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5" y="123"/>
                    <a:pt x="104" y="123"/>
                    <a:pt x="102" y="123"/>
                  </a:cubicBezTo>
                  <a:close/>
                  <a:moveTo>
                    <a:pt x="229" y="124"/>
                  </a:moveTo>
                  <a:cubicBezTo>
                    <a:pt x="230" y="125"/>
                    <a:pt x="230" y="125"/>
                    <a:pt x="230" y="125"/>
                  </a:cubicBezTo>
                  <a:cubicBezTo>
                    <a:pt x="230" y="124"/>
                    <a:pt x="231" y="124"/>
                    <a:pt x="229" y="124"/>
                  </a:cubicBezTo>
                  <a:close/>
                  <a:moveTo>
                    <a:pt x="335" y="127"/>
                  </a:moveTo>
                  <a:cubicBezTo>
                    <a:pt x="335" y="128"/>
                    <a:pt x="334" y="128"/>
                    <a:pt x="334" y="129"/>
                  </a:cubicBezTo>
                  <a:cubicBezTo>
                    <a:pt x="337" y="130"/>
                    <a:pt x="336" y="133"/>
                    <a:pt x="336" y="137"/>
                  </a:cubicBezTo>
                  <a:cubicBezTo>
                    <a:pt x="335" y="137"/>
                    <a:pt x="334" y="137"/>
                    <a:pt x="333" y="138"/>
                  </a:cubicBezTo>
                  <a:cubicBezTo>
                    <a:pt x="333" y="138"/>
                    <a:pt x="335" y="140"/>
                    <a:pt x="335" y="141"/>
                  </a:cubicBezTo>
                  <a:cubicBezTo>
                    <a:pt x="333" y="141"/>
                    <a:pt x="336" y="143"/>
                    <a:pt x="336" y="143"/>
                  </a:cubicBezTo>
                  <a:cubicBezTo>
                    <a:pt x="338" y="137"/>
                    <a:pt x="336" y="139"/>
                    <a:pt x="340" y="136"/>
                  </a:cubicBezTo>
                  <a:cubicBezTo>
                    <a:pt x="340" y="136"/>
                    <a:pt x="340" y="134"/>
                    <a:pt x="340" y="134"/>
                  </a:cubicBezTo>
                  <a:cubicBezTo>
                    <a:pt x="337" y="135"/>
                    <a:pt x="341" y="130"/>
                    <a:pt x="339" y="129"/>
                  </a:cubicBezTo>
                  <a:cubicBezTo>
                    <a:pt x="338" y="128"/>
                    <a:pt x="337" y="128"/>
                    <a:pt x="335" y="127"/>
                  </a:cubicBezTo>
                  <a:close/>
                  <a:moveTo>
                    <a:pt x="155" y="133"/>
                  </a:moveTo>
                  <a:cubicBezTo>
                    <a:pt x="155" y="133"/>
                    <a:pt x="153" y="135"/>
                    <a:pt x="156" y="136"/>
                  </a:cubicBezTo>
                  <a:cubicBezTo>
                    <a:pt x="157" y="137"/>
                    <a:pt x="161" y="135"/>
                    <a:pt x="161" y="135"/>
                  </a:cubicBezTo>
                  <a:cubicBezTo>
                    <a:pt x="164" y="136"/>
                    <a:pt x="162" y="133"/>
                    <a:pt x="162" y="133"/>
                  </a:cubicBezTo>
                  <a:cubicBezTo>
                    <a:pt x="159" y="133"/>
                    <a:pt x="158" y="133"/>
                    <a:pt x="155" y="133"/>
                  </a:cubicBezTo>
                  <a:close/>
                  <a:moveTo>
                    <a:pt x="370" y="143"/>
                  </a:moveTo>
                  <a:cubicBezTo>
                    <a:pt x="370" y="145"/>
                    <a:pt x="370" y="145"/>
                    <a:pt x="370" y="145"/>
                  </a:cubicBezTo>
                  <a:cubicBezTo>
                    <a:pt x="370" y="145"/>
                    <a:pt x="371" y="145"/>
                    <a:pt x="372" y="145"/>
                  </a:cubicBezTo>
                  <a:cubicBezTo>
                    <a:pt x="371" y="144"/>
                    <a:pt x="372" y="142"/>
                    <a:pt x="370" y="143"/>
                  </a:cubicBezTo>
                  <a:close/>
                  <a:moveTo>
                    <a:pt x="309" y="147"/>
                  </a:moveTo>
                  <a:cubicBezTo>
                    <a:pt x="308" y="147"/>
                    <a:pt x="309" y="149"/>
                    <a:pt x="308" y="150"/>
                  </a:cubicBezTo>
                  <a:cubicBezTo>
                    <a:pt x="307" y="151"/>
                    <a:pt x="303" y="153"/>
                    <a:pt x="307" y="155"/>
                  </a:cubicBezTo>
                  <a:cubicBezTo>
                    <a:pt x="307" y="154"/>
                    <a:pt x="313" y="145"/>
                    <a:pt x="309" y="147"/>
                  </a:cubicBezTo>
                  <a:close/>
                  <a:moveTo>
                    <a:pt x="169" y="149"/>
                  </a:moveTo>
                  <a:cubicBezTo>
                    <a:pt x="169" y="150"/>
                    <a:pt x="169" y="152"/>
                    <a:pt x="169" y="153"/>
                  </a:cubicBezTo>
                  <a:cubicBezTo>
                    <a:pt x="169" y="153"/>
                    <a:pt x="170" y="153"/>
                    <a:pt x="171" y="153"/>
                  </a:cubicBezTo>
                  <a:cubicBezTo>
                    <a:pt x="172" y="154"/>
                    <a:pt x="172" y="156"/>
                    <a:pt x="172" y="158"/>
                  </a:cubicBezTo>
                  <a:cubicBezTo>
                    <a:pt x="172" y="158"/>
                    <a:pt x="174" y="157"/>
                    <a:pt x="174" y="157"/>
                  </a:cubicBezTo>
                  <a:cubicBezTo>
                    <a:pt x="174" y="156"/>
                    <a:pt x="176" y="154"/>
                    <a:pt x="176" y="153"/>
                  </a:cubicBezTo>
                  <a:cubicBezTo>
                    <a:pt x="176" y="152"/>
                    <a:pt x="175" y="151"/>
                    <a:pt x="176" y="151"/>
                  </a:cubicBezTo>
                  <a:cubicBezTo>
                    <a:pt x="172" y="151"/>
                    <a:pt x="172" y="151"/>
                    <a:pt x="169" y="149"/>
                  </a:cubicBezTo>
                  <a:close/>
                  <a:moveTo>
                    <a:pt x="263" y="152"/>
                  </a:moveTo>
                  <a:cubicBezTo>
                    <a:pt x="263" y="152"/>
                    <a:pt x="263" y="154"/>
                    <a:pt x="263" y="155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71" y="154"/>
                    <a:pt x="271" y="152"/>
                    <a:pt x="271" y="152"/>
                  </a:cubicBezTo>
                  <a:cubicBezTo>
                    <a:pt x="267" y="152"/>
                    <a:pt x="267" y="152"/>
                    <a:pt x="263" y="152"/>
                  </a:cubicBezTo>
                  <a:close/>
                  <a:moveTo>
                    <a:pt x="182" y="154"/>
                  </a:moveTo>
                  <a:cubicBezTo>
                    <a:pt x="182" y="156"/>
                    <a:pt x="181" y="158"/>
                    <a:pt x="180" y="160"/>
                  </a:cubicBezTo>
                  <a:cubicBezTo>
                    <a:pt x="186" y="160"/>
                    <a:pt x="184" y="161"/>
                    <a:pt x="186" y="155"/>
                  </a:cubicBezTo>
                  <a:cubicBezTo>
                    <a:pt x="185" y="155"/>
                    <a:pt x="183" y="154"/>
                    <a:pt x="182" y="154"/>
                  </a:cubicBezTo>
                  <a:close/>
                  <a:moveTo>
                    <a:pt x="194" y="155"/>
                  </a:moveTo>
                  <a:cubicBezTo>
                    <a:pt x="194" y="155"/>
                    <a:pt x="194" y="157"/>
                    <a:pt x="194" y="158"/>
                  </a:cubicBezTo>
                  <a:cubicBezTo>
                    <a:pt x="194" y="158"/>
                    <a:pt x="196" y="158"/>
                    <a:pt x="196" y="158"/>
                  </a:cubicBezTo>
                  <a:cubicBezTo>
                    <a:pt x="195" y="159"/>
                    <a:pt x="198" y="161"/>
                    <a:pt x="193" y="161"/>
                  </a:cubicBezTo>
                  <a:cubicBezTo>
                    <a:pt x="191" y="160"/>
                    <a:pt x="190" y="158"/>
                    <a:pt x="189" y="158"/>
                  </a:cubicBezTo>
                  <a:cubicBezTo>
                    <a:pt x="188" y="158"/>
                    <a:pt x="189" y="159"/>
                    <a:pt x="187" y="159"/>
                  </a:cubicBezTo>
                  <a:cubicBezTo>
                    <a:pt x="186" y="160"/>
                    <a:pt x="186" y="162"/>
                    <a:pt x="186" y="165"/>
                  </a:cubicBezTo>
                  <a:cubicBezTo>
                    <a:pt x="187" y="164"/>
                    <a:pt x="188" y="164"/>
                    <a:pt x="190" y="164"/>
                  </a:cubicBezTo>
                  <a:cubicBezTo>
                    <a:pt x="190" y="164"/>
                    <a:pt x="191" y="165"/>
                    <a:pt x="192" y="165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7" y="163"/>
                    <a:pt x="204" y="163"/>
                    <a:pt x="205" y="163"/>
                  </a:cubicBezTo>
                  <a:cubicBezTo>
                    <a:pt x="205" y="161"/>
                    <a:pt x="205" y="160"/>
                    <a:pt x="204" y="159"/>
                  </a:cubicBezTo>
                  <a:cubicBezTo>
                    <a:pt x="199" y="158"/>
                    <a:pt x="198" y="157"/>
                    <a:pt x="194" y="155"/>
                  </a:cubicBezTo>
                  <a:close/>
                  <a:moveTo>
                    <a:pt x="282" y="156"/>
                  </a:moveTo>
                  <a:cubicBezTo>
                    <a:pt x="282" y="157"/>
                    <a:pt x="282" y="157"/>
                    <a:pt x="282" y="157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2" y="157"/>
                    <a:pt x="284" y="156"/>
                    <a:pt x="282" y="156"/>
                  </a:cubicBezTo>
                  <a:close/>
                  <a:moveTo>
                    <a:pt x="215" y="157"/>
                  </a:moveTo>
                  <a:cubicBezTo>
                    <a:pt x="214" y="157"/>
                    <a:pt x="212" y="157"/>
                    <a:pt x="211" y="158"/>
                  </a:cubicBezTo>
                  <a:cubicBezTo>
                    <a:pt x="211" y="158"/>
                    <a:pt x="212" y="161"/>
                    <a:pt x="211" y="161"/>
                  </a:cubicBezTo>
                  <a:cubicBezTo>
                    <a:pt x="217" y="162"/>
                    <a:pt x="220" y="163"/>
                    <a:pt x="225" y="163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9" y="164"/>
                    <a:pt x="233" y="160"/>
                    <a:pt x="236" y="161"/>
                  </a:cubicBezTo>
                  <a:cubicBezTo>
                    <a:pt x="236" y="161"/>
                    <a:pt x="237" y="162"/>
                    <a:pt x="238" y="163"/>
                  </a:cubicBezTo>
                  <a:cubicBezTo>
                    <a:pt x="239" y="161"/>
                    <a:pt x="239" y="159"/>
                    <a:pt x="239" y="159"/>
                  </a:cubicBezTo>
                  <a:cubicBezTo>
                    <a:pt x="239" y="159"/>
                    <a:pt x="237" y="158"/>
                    <a:pt x="235" y="158"/>
                  </a:cubicBezTo>
                  <a:cubicBezTo>
                    <a:pt x="234" y="158"/>
                    <a:pt x="233" y="159"/>
                    <a:pt x="231" y="159"/>
                  </a:cubicBezTo>
                  <a:cubicBezTo>
                    <a:pt x="231" y="159"/>
                    <a:pt x="228" y="157"/>
                    <a:pt x="227" y="157"/>
                  </a:cubicBezTo>
                  <a:cubicBezTo>
                    <a:pt x="225" y="157"/>
                    <a:pt x="225" y="158"/>
                    <a:pt x="222" y="158"/>
                  </a:cubicBezTo>
                  <a:cubicBezTo>
                    <a:pt x="221" y="158"/>
                    <a:pt x="217" y="156"/>
                    <a:pt x="215" y="157"/>
                  </a:cubicBezTo>
                  <a:close/>
                  <a:moveTo>
                    <a:pt x="251" y="158"/>
                  </a:moveTo>
                  <a:cubicBezTo>
                    <a:pt x="251" y="159"/>
                    <a:pt x="251" y="159"/>
                    <a:pt x="251" y="159"/>
                  </a:cubicBezTo>
                  <a:cubicBezTo>
                    <a:pt x="253" y="159"/>
                    <a:pt x="254" y="159"/>
                    <a:pt x="255" y="159"/>
                  </a:cubicBezTo>
                  <a:cubicBezTo>
                    <a:pt x="255" y="159"/>
                    <a:pt x="255" y="158"/>
                    <a:pt x="253" y="158"/>
                  </a:cubicBezTo>
                  <a:cubicBezTo>
                    <a:pt x="254" y="158"/>
                    <a:pt x="252" y="158"/>
                    <a:pt x="251" y="158"/>
                  </a:cubicBezTo>
                  <a:close/>
                  <a:moveTo>
                    <a:pt x="243" y="159"/>
                  </a:moveTo>
                  <a:cubicBezTo>
                    <a:pt x="242" y="159"/>
                    <a:pt x="244" y="160"/>
                    <a:pt x="244" y="160"/>
                  </a:cubicBezTo>
                  <a:cubicBezTo>
                    <a:pt x="244" y="160"/>
                    <a:pt x="246" y="158"/>
                    <a:pt x="243" y="159"/>
                  </a:cubicBezTo>
                  <a:close/>
                  <a:moveTo>
                    <a:pt x="248" y="159"/>
                  </a:moveTo>
                  <a:cubicBezTo>
                    <a:pt x="247" y="159"/>
                    <a:pt x="247" y="160"/>
                    <a:pt x="249" y="161"/>
                  </a:cubicBezTo>
                  <a:cubicBezTo>
                    <a:pt x="249" y="161"/>
                    <a:pt x="250" y="158"/>
                    <a:pt x="248" y="159"/>
                  </a:cubicBezTo>
                  <a:close/>
                  <a:moveTo>
                    <a:pt x="271" y="159"/>
                  </a:moveTo>
                  <a:cubicBezTo>
                    <a:pt x="269" y="160"/>
                    <a:pt x="269" y="160"/>
                    <a:pt x="269" y="160"/>
                  </a:cubicBezTo>
                  <a:cubicBezTo>
                    <a:pt x="268" y="160"/>
                    <a:pt x="266" y="159"/>
                    <a:pt x="265" y="160"/>
                  </a:cubicBezTo>
                  <a:cubicBezTo>
                    <a:pt x="264" y="160"/>
                    <a:pt x="264" y="162"/>
                    <a:pt x="263" y="162"/>
                  </a:cubicBezTo>
                  <a:cubicBezTo>
                    <a:pt x="261" y="162"/>
                    <a:pt x="257" y="161"/>
                    <a:pt x="255" y="163"/>
                  </a:cubicBezTo>
                  <a:cubicBezTo>
                    <a:pt x="254" y="163"/>
                    <a:pt x="255" y="165"/>
                    <a:pt x="254" y="166"/>
                  </a:cubicBezTo>
                  <a:cubicBezTo>
                    <a:pt x="253" y="167"/>
                    <a:pt x="251" y="166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4" y="173"/>
                    <a:pt x="242" y="174"/>
                  </a:cubicBezTo>
                  <a:cubicBezTo>
                    <a:pt x="242" y="175"/>
                    <a:pt x="243" y="176"/>
                    <a:pt x="243" y="177"/>
                  </a:cubicBezTo>
                  <a:cubicBezTo>
                    <a:pt x="240" y="179"/>
                    <a:pt x="239" y="180"/>
                    <a:pt x="235" y="181"/>
                  </a:cubicBezTo>
                  <a:cubicBezTo>
                    <a:pt x="235" y="182"/>
                    <a:pt x="234" y="182"/>
                    <a:pt x="234" y="183"/>
                  </a:cubicBezTo>
                  <a:cubicBezTo>
                    <a:pt x="235" y="183"/>
                    <a:pt x="235" y="184"/>
                    <a:pt x="235" y="184"/>
                  </a:cubicBezTo>
                  <a:cubicBezTo>
                    <a:pt x="237" y="185"/>
                    <a:pt x="240" y="184"/>
                    <a:pt x="241" y="183"/>
                  </a:cubicBezTo>
                  <a:cubicBezTo>
                    <a:pt x="242" y="183"/>
                    <a:pt x="241" y="182"/>
                    <a:pt x="241" y="181"/>
                  </a:cubicBezTo>
                  <a:cubicBezTo>
                    <a:pt x="241" y="181"/>
                    <a:pt x="245" y="178"/>
                    <a:pt x="245" y="178"/>
                  </a:cubicBezTo>
                  <a:cubicBezTo>
                    <a:pt x="248" y="176"/>
                    <a:pt x="250" y="178"/>
                    <a:pt x="253" y="177"/>
                  </a:cubicBezTo>
                  <a:cubicBezTo>
                    <a:pt x="255" y="176"/>
                    <a:pt x="256" y="173"/>
                    <a:pt x="257" y="171"/>
                  </a:cubicBezTo>
                  <a:cubicBezTo>
                    <a:pt x="258" y="171"/>
                    <a:pt x="259" y="171"/>
                    <a:pt x="259" y="171"/>
                  </a:cubicBezTo>
                  <a:cubicBezTo>
                    <a:pt x="260" y="171"/>
                    <a:pt x="260" y="170"/>
                    <a:pt x="260" y="169"/>
                  </a:cubicBezTo>
                  <a:cubicBezTo>
                    <a:pt x="261" y="168"/>
                    <a:pt x="263" y="169"/>
                    <a:pt x="264" y="168"/>
                  </a:cubicBezTo>
                  <a:cubicBezTo>
                    <a:pt x="265" y="167"/>
                    <a:pt x="265" y="166"/>
                    <a:pt x="265" y="165"/>
                  </a:cubicBezTo>
                  <a:cubicBezTo>
                    <a:pt x="267" y="164"/>
                    <a:pt x="268" y="165"/>
                    <a:pt x="270" y="164"/>
                  </a:cubicBezTo>
                  <a:cubicBezTo>
                    <a:pt x="270" y="164"/>
                    <a:pt x="271" y="162"/>
                    <a:pt x="271" y="162"/>
                  </a:cubicBezTo>
                  <a:cubicBezTo>
                    <a:pt x="273" y="161"/>
                    <a:pt x="276" y="158"/>
                    <a:pt x="271" y="159"/>
                  </a:cubicBezTo>
                  <a:close/>
                  <a:moveTo>
                    <a:pt x="207" y="171"/>
                  </a:moveTo>
                  <a:cubicBezTo>
                    <a:pt x="205" y="174"/>
                    <a:pt x="205" y="174"/>
                    <a:pt x="205" y="174"/>
                  </a:cubicBezTo>
                  <a:cubicBezTo>
                    <a:pt x="211" y="176"/>
                    <a:pt x="212" y="179"/>
                    <a:pt x="220" y="179"/>
                  </a:cubicBezTo>
                  <a:cubicBezTo>
                    <a:pt x="220" y="178"/>
                    <a:pt x="221" y="174"/>
                    <a:pt x="219" y="175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5" y="172"/>
                    <a:pt x="212" y="172"/>
                    <a:pt x="207" y="171"/>
                  </a:cubicBezTo>
                  <a:close/>
                  <a:moveTo>
                    <a:pt x="63" y="50"/>
                  </a:moveTo>
                  <a:cubicBezTo>
                    <a:pt x="63" y="50"/>
                    <a:pt x="63" y="52"/>
                    <a:pt x="63" y="52"/>
                  </a:cubicBezTo>
                  <a:cubicBezTo>
                    <a:pt x="63" y="52"/>
                    <a:pt x="65" y="53"/>
                    <a:pt x="66" y="53"/>
                  </a:cubicBezTo>
                  <a:cubicBezTo>
                    <a:pt x="66" y="52"/>
                    <a:pt x="66" y="51"/>
                    <a:pt x="66" y="51"/>
                  </a:cubicBezTo>
                  <a:lnTo>
                    <a:pt x="63" y="50"/>
                  </a:lnTo>
                  <a:close/>
                  <a:moveTo>
                    <a:pt x="75" y="68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7" y="70"/>
                    <a:pt x="77" y="68"/>
                    <a:pt x="75" y="68"/>
                  </a:cubicBezTo>
                  <a:close/>
                  <a:moveTo>
                    <a:pt x="127" y="42"/>
                  </a:moveTo>
                  <a:cubicBezTo>
                    <a:pt x="127" y="42"/>
                    <a:pt x="127" y="42"/>
                    <a:pt x="126" y="42"/>
                  </a:cubicBezTo>
                  <a:cubicBezTo>
                    <a:pt x="126" y="41"/>
                    <a:pt x="125" y="42"/>
                    <a:pt x="124" y="42"/>
                  </a:cubicBezTo>
                  <a:cubicBezTo>
                    <a:pt x="124" y="42"/>
                    <a:pt x="124" y="44"/>
                    <a:pt x="124" y="45"/>
                  </a:cubicBezTo>
                  <a:cubicBezTo>
                    <a:pt x="123" y="45"/>
                    <a:pt x="122" y="45"/>
                    <a:pt x="122" y="46"/>
                  </a:cubicBezTo>
                  <a:cubicBezTo>
                    <a:pt x="120" y="47"/>
                    <a:pt x="121" y="49"/>
                    <a:pt x="120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3"/>
                    <a:pt x="118" y="61"/>
                    <a:pt x="118" y="62"/>
                  </a:cubicBezTo>
                  <a:cubicBezTo>
                    <a:pt x="119" y="62"/>
                    <a:pt x="121" y="64"/>
                    <a:pt x="121" y="65"/>
                  </a:cubicBezTo>
                  <a:cubicBezTo>
                    <a:pt x="121" y="66"/>
                    <a:pt x="120" y="68"/>
                    <a:pt x="120" y="69"/>
                  </a:cubicBezTo>
                  <a:cubicBezTo>
                    <a:pt x="120" y="69"/>
                    <a:pt x="122" y="71"/>
                    <a:pt x="122" y="71"/>
                  </a:cubicBezTo>
                  <a:cubicBezTo>
                    <a:pt x="123" y="72"/>
                    <a:pt x="122" y="73"/>
                    <a:pt x="122" y="74"/>
                  </a:cubicBezTo>
                  <a:cubicBezTo>
                    <a:pt x="122" y="74"/>
                    <a:pt x="123" y="74"/>
                    <a:pt x="124" y="75"/>
                  </a:cubicBezTo>
                  <a:cubicBezTo>
                    <a:pt x="123" y="77"/>
                    <a:pt x="123" y="77"/>
                    <a:pt x="122" y="79"/>
                  </a:cubicBezTo>
                  <a:cubicBezTo>
                    <a:pt x="123" y="78"/>
                    <a:pt x="124" y="79"/>
                    <a:pt x="124" y="79"/>
                  </a:cubicBezTo>
                  <a:cubicBezTo>
                    <a:pt x="125" y="79"/>
                    <a:pt x="126" y="77"/>
                    <a:pt x="126" y="77"/>
                  </a:cubicBezTo>
                  <a:cubicBezTo>
                    <a:pt x="128" y="77"/>
                    <a:pt x="127" y="78"/>
                    <a:pt x="128" y="77"/>
                  </a:cubicBezTo>
                  <a:cubicBezTo>
                    <a:pt x="129" y="81"/>
                    <a:pt x="129" y="84"/>
                    <a:pt x="130" y="88"/>
                  </a:cubicBezTo>
                  <a:cubicBezTo>
                    <a:pt x="131" y="89"/>
                    <a:pt x="132" y="90"/>
                    <a:pt x="132" y="91"/>
                  </a:cubicBezTo>
                  <a:cubicBezTo>
                    <a:pt x="133" y="93"/>
                    <a:pt x="133" y="94"/>
                    <a:pt x="133" y="96"/>
                  </a:cubicBezTo>
                  <a:cubicBezTo>
                    <a:pt x="135" y="97"/>
                    <a:pt x="138" y="98"/>
                    <a:pt x="140" y="97"/>
                  </a:cubicBezTo>
                  <a:cubicBezTo>
                    <a:pt x="141" y="97"/>
                    <a:pt x="140" y="95"/>
                    <a:pt x="143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4" y="97"/>
                    <a:pt x="144" y="96"/>
                    <a:pt x="146" y="97"/>
                  </a:cubicBezTo>
                  <a:cubicBezTo>
                    <a:pt x="146" y="97"/>
                    <a:pt x="146" y="100"/>
                    <a:pt x="146" y="100"/>
                  </a:cubicBezTo>
                  <a:cubicBezTo>
                    <a:pt x="147" y="101"/>
                    <a:pt x="148" y="99"/>
                    <a:pt x="148" y="101"/>
                  </a:cubicBezTo>
                  <a:cubicBezTo>
                    <a:pt x="152" y="101"/>
                    <a:pt x="152" y="100"/>
                    <a:pt x="156" y="100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8"/>
                    <a:pt x="158" y="98"/>
                    <a:pt x="158" y="98"/>
                  </a:cubicBezTo>
                  <a:cubicBezTo>
                    <a:pt x="160" y="99"/>
                    <a:pt x="161" y="102"/>
                    <a:pt x="164" y="100"/>
                  </a:cubicBezTo>
                  <a:cubicBezTo>
                    <a:pt x="164" y="100"/>
                    <a:pt x="164" y="99"/>
                    <a:pt x="165" y="99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70" y="101"/>
                    <a:pt x="168" y="101"/>
                    <a:pt x="170" y="102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1" y="103"/>
                    <a:pt x="171" y="104"/>
                    <a:pt x="172" y="103"/>
                  </a:cubicBezTo>
                  <a:cubicBezTo>
                    <a:pt x="172" y="103"/>
                    <a:pt x="174" y="102"/>
                    <a:pt x="174" y="101"/>
                  </a:cubicBezTo>
                  <a:cubicBezTo>
                    <a:pt x="177" y="100"/>
                    <a:pt x="179" y="100"/>
                    <a:pt x="182" y="99"/>
                  </a:cubicBezTo>
                  <a:cubicBezTo>
                    <a:pt x="183" y="94"/>
                    <a:pt x="186" y="90"/>
                    <a:pt x="190" y="88"/>
                  </a:cubicBezTo>
                  <a:cubicBezTo>
                    <a:pt x="189" y="86"/>
                    <a:pt x="188" y="85"/>
                    <a:pt x="187" y="83"/>
                  </a:cubicBezTo>
                  <a:cubicBezTo>
                    <a:pt x="189" y="81"/>
                    <a:pt x="191" y="79"/>
                    <a:pt x="193" y="76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93" y="73"/>
                    <a:pt x="190" y="72"/>
                    <a:pt x="191" y="71"/>
                  </a:cubicBezTo>
                  <a:cubicBezTo>
                    <a:pt x="192" y="71"/>
                    <a:pt x="192" y="72"/>
                    <a:pt x="193" y="71"/>
                  </a:cubicBezTo>
                  <a:cubicBezTo>
                    <a:pt x="195" y="68"/>
                    <a:pt x="194" y="62"/>
                    <a:pt x="194" y="58"/>
                  </a:cubicBezTo>
                  <a:cubicBezTo>
                    <a:pt x="197" y="56"/>
                    <a:pt x="199" y="55"/>
                    <a:pt x="204" y="54"/>
                  </a:cubicBezTo>
                  <a:cubicBezTo>
                    <a:pt x="203" y="54"/>
                    <a:pt x="204" y="52"/>
                    <a:pt x="203" y="52"/>
                  </a:cubicBezTo>
                  <a:cubicBezTo>
                    <a:pt x="200" y="50"/>
                    <a:pt x="196" y="49"/>
                    <a:pt x="195" y="46"/>
                  </a:cubicBezTo>
                  <a:cubicBezTo>
                    <a:pt x="194" y="44"/>
                    <a:pt x="196" y="42"/>
                    <a:pt x="196" y="41"/>
                  </a:cubicBezTo>
                  <a:cubicBezTo>
                    <a:pt x="197" y="37"/>
                    <a:pt x="194" y="33"/>
                    <a:pt x="192" y="30"/>
                  </a:cubicBezTo>
                  <a:cubicBezTo>
                    <a:pt x="192" y="30"/>
                    <a:pt x="191" y="28"/>
                    <a:pt x="192" y="28"/>
                  </a:cubicBezTo>
                  <a:cubicBezTo>
                    <a:pt x="192" y="27"/>
                    <a:pt x="193" y="27"/>
                    <a:pt x="193" y="26"/>
                  </a:cubicBezTo>
                  <a:cubicBezTo>
                    <a:pt x="194" y="27"/>
                    <a:pt x="193" y="26"/>
                    <a:pt x="194" y="26"/>
                  </a:cubicBezTo>
                  <a:cubicBezTo>
                    <a:pt x="195" y="26"/>
                    <a:pt x="194" y="24"/>
                    <a:pt x="194" y="24"/>
                  </a:cubicBezTo>
                  <a:cubicBezTo>
                    <a:pt x="194" y="23"/>
                    <a:pt x="192" y="23"/>
                    <a:pt x="192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69" y="39"/>
                    <a:pt x="169" y="39"/>
                    <a:pt x="169" y="39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42"/>
                  </a:lnTo>
                  <a:close/>
                  <a:moveTo>
                    <a:pt x="314" y="75"/>
                  </a:moveTo>
                  <a:cubicBezTo>
                    <a:pt x="314" y="76"/>
                    <a:pt x="309" y="76"/>
                    <a:pt x="309" y="76"/>
                  </a:cubicBezTo>
                  <a:cubicBezTo>
                    <a:pt x="309" y="75"/>
                    <a:pt x="309" y="81"/>
                    <a:pt x="309" y="81"/>
                  </a:cubicBezTo>
                  <a:cubicBezTo>
                    <a:pt x="307" y="81"/>
                    <a:pt x="308" y="83"/>
                    <a:pt x="309" y="83"/>
                  </a:cubicBezTo>
                  <a:cubicBezTo>
                    <a:pt x="310" y="84"/>
                    <a:pt x="313" y="83"/>
                    <a:pt x="314" y="83"/>
                  </a:cubicBezTo>
                  <a:cubicBezTo>
                    <a:pt x="315" y="84"/>
                    <a:pt x="316" y="84"/>
                    <a:pt x="316" y="85"/>
                  </a:cubicBezTo>
                  <a:cubicBezTo>
                    <a:pt x="316" y="85"/>
                    <a:pt x="317" y="88"/>
                    <a:pt x="317" y="88"/>
                  </a:cubicBezTo>
                  <a:cubicBezTo>
                    <a:pt x="317" y="88"/>
                    <a:pt x="314" y="88"/>
                    <a:pt x="316" y="89"/>
                  </a:cubicBezTo>
                  <a:cubicBezTo>
                    <a:pt x="318" y="90"/>
                    <a:pt x="323" y="88"/>
                    <a:pt x="326" y="89"/>
                  </a:cubicBezTo>
                  <a:cubicBezTo>
                    <a:pt x="327" y="89"/>
                    <a:pt x="330" y="90"/>
                    <a:pt x="332" y="90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329" y="92"/>
                    <a:pt x="327" y="92"/>
                    <a:pt x="325" y="92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1" y="94"/>
                    <a:pt x="316" y="94"/>
                    <a:pt x="314" y="94"/>
                  </a:cubicBezTo>
                  <a:cubicBezTo>
                    <a:pt x="315" y="96"/>
                    <a:pt x="315" y="96"/>
                    <a:pt x="315" y="96"/>
                  </a:cubicBezTo>
                  <a:cubicBezTo>
                    <a:pt x="317" y="96"/>
                    <a:pt x="318" y="96"/>
                    <a:pt x="319" y="95"/>
                  </a:cubicBezTo>
                  <a:cubicBezTo>
                    <a:pt x="321" y="101"/>
                    <a:pt x="319" y="99"/>
                    <a:pt x="323" y="101"/>
                  </a:cubicBezTo>
                  <a:cubicBezTo>
                    <a:pt x="323" y="102"/>
                    <a:pt x="322" y="102"/>
                    <a:pt x="322" y="104"/>
                  </a:cubicBezTo>
                  <a:cubicBezTo>
                    <a:pt x="322" y="104"/>
                    <a:pt x="324" y="106"/>
                    <a:pt x="324" y="106"/>
                  </a:cubicBezTo>
                  <a:cubicBezTo>
                    <a:pt x="324" y="106"/>
                    <a:pt x="326" y="106"/>
                    <a:pt x="326" y="106"/>
                  </a:cubicBezTo>
                  <a:cubicBezTo>
                    <a:pt x="326" y="105"/>
                    <a:pt x="327" y="102"/>
                    <a:pt x="328" y="101"/>
                  </a:cubicBezTo>
                  <a:cubicBezTo>
                    <a:pt x="328" y="101"/>
                    <a:pt x="329" y="100"/>
                    <a:pt x="329" y="100"/>
                  </a:cubicBezTo>
                  <a:cubicBezTo>
                    <a:pt x="329" y="100"/>
                    <a:pt x="329" y="102"/>
                    <a:pt x="329" y="102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7" y="106"/>
                    <a:pt x="338" y="105"/>
                    <a:pt x="338" y="105"/>
                  </a:cubicBezTo>
                  <a:cubicBezTo>
                    <a:pt x="338" y="105"/>
                    <a:pt x="336" y="111"/>
                    <a:pt x="340" y="112"/>
                  </a:cubicBezTo>
                  <a:cubicBezTo>
                    <a:pt x="342" y="112"/>
                    <a:pt x="342" y="111"/>
                    <a:pt x="344" y="111"/>
                  </a:cubicBezTo>
                  <a:cubicBezTo>
                    <a:pt x="346" y="113"/>
                    <a:pt x="346" y="113"/>
                    <a:pt x="346" y="113"/>
                  </a:cubicBezTo>
                  <a:cubicBezTo>
                    <a:pt x="348" y="113"/>
                    <a:pt x="348" y="111"/>
                    <a:pt x="350" y="112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4" y="115"/>
                    <a:pt x="355" y="116"/>
                    <a:pt x="357" y="120"/>
                  </a:cubicBezTo>
                  <a:cubicBezTo>
                    <a:pt x="363" y="119"/>
                    <a:pt x="360" y="120"/>
                    <a:pt x="364" y="121"/>
                  </a:cubicBezTo>
                  <a:cubicBezTo>
                    <a:pt x="366" y="122"/>
                    <a:pt x="367" y="121"/>
                    <a:pt x="368" y="122"/>
                  </a:cubicBezTo>
                  <a:cubicBezTo>
                    <a:pt x="370" y="127"/>
                    <a:pt x="370" y="127"/>
                    <a:pt x="370" y="127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70" y="134"/>
                    <a:pt x="369" y="134"/>
                    <a:pt x="370" y="135"/>
                  </a:cubicBezTo>
                  <a:cubicBezTo>
                    <a:pt x="370" y="136"/>
                    <a:pt x="371" y="136"/>
                    <a:pt x="372" y="137"/>
                  </a:cubicBezTo>
                  <a:cubicBezTo>
                    <a:pt x="372" y="138"/>
                    <a:pt x="372" y="139"/>
                    <a:pt x="372" y="141"/>
                  </a:cubicBezTo>
                  <a:cubicBezTo>
                    <a:pt x="372" y="141"/>
                    <a:pt x="374" y="143"/>
                    <a:pt x="374" y="143"/>
                  </a:cubicBezTo>
                  <a:cubicBezTo>
                    <a:pt x="375" y="147"/>
                    <a:pt x="374" y="147"/>
                    <a:pt x="375" y="151"/>
                  </a:cubicBezTo>
                  <a:cubicBezTo>
                    <a:pt x="374" y="151"/>
                    <a:pt x="373" y="149"/>
                    <a:pt x="372" y="149"/>
                  </a:cubicBezTo>
                  <a:cubicBezTo>
                    <a:pt x="371" y="149"/>
                    <a:pt x="370" y="148"/>
                    <a:pt x="368" y="149"/>
                  </a:cubicBezTo>
                  <a:cubicBezTo>
                    <a:pt x="368" y="149"/>
                    <a:pt x="364" y="155"/>
                    <a:pt x="364" y="156"/>
                  </a:cubicBezTo>
                  <a:cubicBezTo>
                    <a:pt x="367" y="155"/>
                    <a:pt x="370" y="155"/>
                    <a:pt x="373" y="155"/>
                  </a:cubicBezTo>
                  <a:cubicBezTo>
                    <a:pt x="373" y="154"/>
                    <a:pt x="374" y="152"/>
                    <a:pt x="374" y="152"/>
                  </a:cubicBezTo>
                  <a:cubicBezTo>
                    <a:pt x="375" y="152"/>
                    <a:pt x="375" y="153"/>
                    <a:pt x="375" y="153"/>
                  </a:cubicBezTo>
                  <a:cubicBezTo>
                    <a:pt x="378" y="154"/>
                    <a:pt x="380" y="152"/>
                    <a:pt x="382" y="153"/>
                  </a:cubicBezTo>
                  <a:cubicBezTo>
                    <a:pt x="384" y="153"/>
                    <a:pt x="387" y="157"/>
                    <a:pt x="387" y="159"/>
                  </a:cubicBezTo>
                  <a:cubicBezTo>
                    <a:pt x="387" y="159"/>
                    <a:pt x="387" y="161"/>
                    <a:pt x="387" y="161"/>
                  </a:cubicBezTo>
                  <a:cubicBezTo>
                    <a:pt x="388" y="161"/>
                    <a:pt x="388" y="161"/>
                    <a:pt x="388" y="161"/>
                  </a:cubicBezTo>
                  <a:cubicBezTo>
                    <a:pt x="389" y="161"/>
                    <a:pt x="389" y="163"/>
                    <a:pt x="390" y="163"/>
                  </a:cubicBezTo>
                  <a:cubicBezTo>
                    <a:pt x="390" y="164"/>
                    <a:pt x="391" y="164"/>
                    <a:pt x="392" y="164"/>
                  </a:cubicBezTo>
                  <a:cubicBezTo>
                    <a:pt x="392" y="141"/>
                    <a:pt x="392" y="141"/>
                    <a:pt x="392" y="141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91" y="95"/>
                    <a:pt x="391" y="95"/>
                    <a:pt x="390" y="95"/>
                  </a:cubicBezTo>
                  <a:cubicBezTo>
                    <a:pt x="390" y="95"/>
                    <a:pt x="389" y="92"/>
                    <a:pt x="388" y="91"/>
                  </a:cubicBezTo>
                  <a:cubicBezTo>
                    <a:pt x="386" y="91"/>
                    <a:pt x="385" y="92"/>
                    <a:pt x="384" y="92"/>
                  </a:cubicBezTo>
                  <a:cubicBezTo>
                    <a:pt x="381" y="92"/>
                    <a:pt x="376" y="90"/>
                    <a:pt x="374" y="89"/>
                  </a:cubicBezTo>
                  <a:cubicBezTo>
                    <a:pt x="372" y="88"/>
                    <a:pt x="366" y="83"/>
                    <a:pt x="363" y="83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62" y="85"/>
                    <a:pt x="361" y="85"/>
                    <a:pt x="360" y="85"/>
                  </a:cubicBezTo>
                  <a:cubicBezTo>
                    <a:pt x="359" y="86"/>
                    <a:pt x="358" y="89"/>
                    <a:pt x="357" y="89"/>
                  </a:cubicBezTo>
                  <a:cubicBezTo>
                    <a:pt x="356" y="90"/>
                    <a:pt x="353" y="90"/>
                    <a:pt x="352" y="91"/>
                  </a:cubicBezTo>
                  <a:cubicBezTo>
                    <a:pt x="351" y="93"/>
                    <a:pt x="350" y="97"/>
                    <a:pt x="348" y="99"/>
                  </a:cubicBezTo>
                  <a:cubicBezTo>
                    <a:pt x="347" y="100"/>
                    <a:pt x="345" y="100"/>
                    <a:pt x="343" y="101"/>
                  </a:cubicBezTo>
                  <a:cubicBezTo>
                    <a:pt x="343" y="100"/>
                    <a:pt x="343" y="101"/>
                    <a:pt x="342" y="101"/>
                  </a:cubicBezTo>
                  <a:cubicBezTo>
                    <a:pt x="341" y="99"/>
                    <a:pt x="341" y="98"/>
                    <a:pt x="341" y="97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39" y="97"/>
                    <a:pt x="339" y="95"/>
                    <a:pt x="339" y="93"/>
                  </a:cubicBezTo>
                  <a:cubicBezTo>
                    <a:pt x="337" y="93"/>
                    <a:pt x="337" y="93"/>
                    <a:pt x="337" y="93"/>
                  </a:cubicBezTo>
                  <a:cubicBezTo>
                    <a:pt x="336" y="94"/>
                    <a:pt x="337" y="94"/>
                    <a:pt x="336" y="95"/>
                  </a:cubicBezTo>
                  <a:cubicBezTo>
                    <a:pt x="335" y="90"/>
                    <a:pt x="333" y="87"/>
                    <a:pt x="334" y="82"/>
                  </a:cubicBezTo>
                  <a:cubicBezTo>
                    <a:pt x="335" y="81"/>
                    <a:pt x="336" y="81"/>
                    <a:pt x="336" y="79"/>
                  </a:cubicBezTo>
                  <a:cubicBezTo>
                    <a:pt x="336" y="78"/>
                    <a:pt x="334" y="74"/>
                    <a:pt x="332" y="7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32" y="74"/>
                    <a:pt x="330" y="74"/>
                    <a:pt x="329" y="74"/>
                  </a:cubicBezTo>
                  <a:cubicBezTo>
                    <a:pt x="329" y="74"/>
                    <a:pt x="329" y="72"/>
                    <a:pt x="327" y="73"/>
                  </a:cubicBezTo>
                  <a:cubicBezTo>
                    <a:pt x="327" y="73"/>
                    <a:pt x="328" y="74"/>
                    <a:pt x="326" y="74"/>
                  </a:cubicBezTo>
                  <a:cubicBezTo>
                    <a:pt x="324" y="74"/>
                    <a:pt x="321" y="71"/>
                    <a:pt x="319" y="71"/>
                  </a:cubicBezTo>
                  <a:cubicBezTo>
                    <a:pt x="315" y="72"/>
                    <a:pt x="315" y="75"/>
                    <a:pt x="314" y="75"/>
                  </a:cubicBezTo>
                  <a:close/>
                  <a:moveTo>
                    <a:pt x="110" y="19"/>
                  </a:moveTo>
                  <a:cubicBezTo>
                    <a:pt x="111" y="19"/>
                    <a:pt x="110" y="22"/>
                    <a:pt x="110" y="23"/>
                  </a:cubicBezTo>
                  <a:cubicBezTo>
                    <a:pt x="110" y="23"/>
                    <a:pt x="113" y="22"/>
                    <a:pt x="113" y="22"/>
                  </a:cubicBezTo>
                  <a:cubicBezTo>
                    <a:pt x="113" y="22"/>
                    <a:pt x="113" y="18"/>
                    <a:pt x="112" y="20"/>
                  </a:cubicBezTo>
                  <a:lnTo>
                    <a:pt x="110" y="1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2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9444708" y="3376904"/>
              <a:ext cx="14371" cy="10778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1 w 4"/>
                <a:gd name="T5" fmla="*/ 3 h 3"/>
                <a:gd name="T6" fmla="*/ 0 w 4"/>
                <a:gd name="T7" fmla="*/ 1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3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30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1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4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45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6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47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48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49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50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51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7087824" y="3795467"/>
              <a:ext cx="43114" cy="25150"/>
            </a:xfrm>
            <a:custGeom>
              <a:avLst/>
              <a:gdLst>
                <a:gd name="T0" fmla="*/ 7 w 12"/>
                <a:gd name="T1" fmla="*/ 1 h 7"/>
                <a:gd name="T2" fmla="*/ 5 w 12"/>
                <a:gd name="T3" fmla="*/ 7 h 7"/>
                <a:gd name="T4" fmla="*/ 7 w 12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7" y="1"/>
                  </a:moveTo>
                  <a:cubicBezTo>
                    <a:pt x="12" y="2"/>
                    <a:pt x="5" y="7"/>
                    <a:pt x="5" y="7"/>
                  </a:cubicBezTo>
                  <a:cubicBezTo>
                    <a:pt x="2" y="5"/>
                    <a:pt x="0" y="0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55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56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59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60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263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264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65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66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69"/>
            <p:cNvSpPr>
              <a:spLocks/>
            </p:cNvSpPr>
            <p:nvPr/>
          </p:nvSpPr>
          <p:spPr bwMode="auto">
            <a:xfrm>
              <a:off x="7231537" y="3750556"/>
              <a:ext cx="68263" cy="77246"/>
            </a:xfrm>
            <a:custGeom>
              <a:avLst/>
              <a:gdLst>
                <a:gd name="T0" fmla="*/ 16 w 19"/>
                <a:gd name="T1" fmla="*/ 16 h 22"/>
                <a:gd name="T2" fmla="*/ 15 w 19"/>
                <a:gd name="T3" fmla="*/ 14 h 22"/>
                <a:gd name="T4" fmla="*/ 13 w 19"/>
                <a:gd name="T5" fmla="*/ 14 h 22"/>
                <a:gd name="T6" fmla="*/ 13 w 19"/>
                <a:gd name="T7" fmla="*/ 12 h 22"/>
                <a:gd name="T8" fmla="*/ 17 w 19"/>
                <a:gd name="T9" fmla="*/ 2 h 22"/>
                <a:gd name="T10" fmla="*/ 14 w 19"/>
                <a:gd name="T11" fmla="*/ 0 h 22"/>
                <a:gd name="T12" fmla="*/ 11 w 19"/>
                <a:gd name="T13" fmla="*/ 3 h 22"/>
                <a:gd name="T14" fmla="*/ 9 w 19"/>
                <a:gd name="T15" fmla="*/ 1 h 22"/>
                <a:gd name="T16" fmla="*/ 7 w 19"/>
                <a:gd name="T17" fmla="*/ 3 h 22"/>
                <a:gd name="T18" fmla="*/ 3 w 19"/>
                <a:gd name="T19" fmla="*/ 12 h 22"/>
                <a:gd name="T20" fmla="*/ 1 w 19"/>
                <a:gd name="T21" fmla="*/ 19 h 22"/>
                <a:gd name="T22" fmla="*/ 6 w 19"/>
                <a:gd name="T23" fmla="*/ 22 h 22"/>
                <a:gd name="T24" fmla="*/ 9 w 19"/>
                <a:gd name="T25" fmla="*/ 21 h 22"/>
                <a:gd name="T26" fmla="*/ 12 w 19"/>
                <a:gd name="T27" fmla="*/ 21 h 22"/>
                <a:gd name="T28" fmla="*/ 16 w 19"/>
                <a:gd name="T2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2">
                  <a:moveTo>
                    <a:pt x="16" y="16"/>
                  </a:move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0"/>
                    <a:pt x="19" y="7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2" y="9"/>
                    <a:pt x="3" y="12"/>
                  </a:cubicBezTo>
                  <a:cubicBezTo>
                    <a:pt x="3" y="14"/>
                    <a:pt x="0" y="17"/>
                    <a:pt x="1" y="19"/>
                  </a:cubicBezTo>
                  <a:cubicBezTo>
                    <a:pt x="1" y="21"/>
                    <a:pt x="4" y="22"/>
                    <a:pt x="6" y="22"/>
                  </a:cubicBezTo>
                  <a:cubicBezTo>
                    <a:pt x="8" y="22"/>
                    <a:pt x="9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70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71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74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75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76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77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2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83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85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286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87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88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89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90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91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92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93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94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95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96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99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309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310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311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316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317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332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333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336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337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338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339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340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341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342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343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350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351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358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1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6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7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d/logo-gmail-e-mail-1162901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C9C6-8BB0-9933-80B3-0468491D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92AF43-759E-6224-5D83-099152AFADB5}"/>
              </a:ext>
            </a:extLst>
          </p:cNvPr>
          <p:cNvSpPr txBox="1"/>
          <p:nvPr/>
        </p:nvSpPr>
        <p:spPr>
          <a:xfrm>
            <a:off x="6171414" y="1588767"/>
            <a:ext cx="5625445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Financial Analytics:</a:t>
            </a:r>
          </a:p>
          <a:p>
            <a:endParaRPr lang="en-IN" sz="1200" b="1" u="sng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Product wise sales report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Gross monthly total sales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Gross yearly total sales report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Market badge report</a:t>
            </a:r>
          </a:p>
          <a:p>
            <a:endParaRPr lang="en-IN" sz="1200" b="1" u="sng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1600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Sales Analytics:</a:t>
            </a:r>
          </a:p>
          <a:p>
            <a:endParaRPr lang="en-IN" sz="1200" b="1" u="sng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Top n customers by net sales for a given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Top n products by net sales for a given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Top n markets by net sales for a given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Customers Net sales % shares in global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Region wise Net sales % shares in global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Top n products in each division by their sold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</a:t>
            </a:r>
            <a:r>
              <a:rPr lang="en-US" sz="1200" b="1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0"/>
              </a:rPr>
              <a:t>op </a:t>
            </a:r>
            <a:r>
              <a:rPr lang="en-US" sz="1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n</a:t>
            </a:r>
            <a:r>
              <a:rPr lang="en-US" sz="1200" b="1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0"/>
              </a:rPr>
              <a:t> markets in every region by their gross sales amount</a:t>
            </a:r>
          </a:p>
          <a:p>
            <a:endParaRPr lang="en-IN" sz="1200" b="1" u="sng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16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Supply Chain Analytics: </a:t>
            </a:r>
          </a:p>
          <a:p>
            <a:endParaRPr lang="en-IN" sz="1200" b="1" u="sng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Forecast accuracy for all customers for a given fiscal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</a:t>
            </a:r>
            <a:r>
              <a:rPr lang="en-US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ustomer’s whose forecast accuracy has dropped from 2020 to 2021</a:t>
            </a:r>
            <a:endParaRPr lang="en-IN" sz="1200" b="1" u="sng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11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944F0-36D5-CB23-31AC-9438B926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5" y="763571"/>
            <a:ext cx="5149457" cy="51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C984-48D3-97B3-5A58-12B7A8CA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5710E-37B7-82D1-949E-EB6C7890B6DA}"/>
              </a:ext>
            </a:extLst>
          </p:cNvPr>
          <p:cNvSpPr txBox="1"/>
          <p:nvPr/>
        </p:nvSpPr>
        <p:spPr>
          <a:xfrm>
            <a:off x="3932996" y="128357"/>
            <a:ext cx="4326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Market</a:t>
            </a: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badge based on sold quantity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AB8F5-D7B5-F8B9-2075-EEC01B94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5" y="806040"/>
            <a:ext cx="4778154" cy="4351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5E23F-EF54-3309-BFE4-4DEAC9CB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161" r="4452"/>
          <a:stretch/>
        </p:blipFill>
        <p:spPr>
          <a:xfrm>
            <a:off x="1053175" y="5157436"/>
            <a:ext cx="4778154" cy="131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0BE96-C08A-44A0-E46A-B38E55221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84" y="3760439"/>
            <a:ext cx="3618353" cy="145796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6E921-0B69-464C-D3EE-803B80E5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785"/>
          <a:stretch/>
        </p:blipFill>
        <p:spPr>
          <a:xfrm>
            <a:off x="6386898" y="5317841"/>
            <a:ext cx="3618353" cy="146034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B0CE5-2E9E-C8DF-3320-B236AC4A8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672" y="2237498"/>
            <a:ext cx="3644579" cy="145302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164219-9392-6772-E7F2-0FECDA7DC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672" y="744167"/>
            <a:ext cx="3618353" cy="142341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67D214BB-86C5-C701-FA1F-C9F70261EEF8}"/>
              </a:ext>
            </a:extLst>
          </p:cNvPr>
          <p:cNvSpPr/>
          <p:nvPr/>
        </p:nvSpPr>
        <p:spPr>
          <a:xfrm>
            <a:off x="10189345" y="1157935"/>
            <a:ext cx="381000" cy="2019300"/>
          </a:xfrm>
          <a:prstGeom prst="rightBrace">
            <a:avLst>
              <a:gd name="adj1" fmla="val 8333"/>
              <a:gd name="adj2" fmla="val 50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8C6D316-8B2E-A4D4-EEB1-A15EE8C08861}"/>
              </a:ext>
            </a:extLst>
          </p:cNvPr>
          <p:cNvSpPr/>
          <p:nvPr/>
        </p:nvSpPr>
        <p:spPr>
          <a:xfrm>
            <a:off x="10189345" y="4208755"/>
            <a:ext cx="381000" cy="2019300"/>
          </a:xfrm>
          <a:prstGeom prst="rightBrace">
            <a:avLst>
              <a:gd name="adj1" fmla="val 8333"/>
              <a:gd name="adj2" fmla="val 50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FD7B94-6483-A0EC-7303-F70F5D02FA03}"/>
              </a:ext>
            </a:extLst>
          </p:cNvPr>
          <p:cNvSpPr txBox="1"/>
          <p:nvPr/>
        </p:nvSpPr>
        <p:spPr>
          <a:xfrm>
            <a:off x="10820399" y="1781175"/>
            <a:ext cx="128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2018 &amp; 2019 India is Silver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A5844D-5B82-5446-095D-A083CAA99244}"/>
              </a:ext>
            </a:extLst>
          </p:cNvPr>
          <p:cNvSpPr txBox="1"/>
          <p:nvPr/>
        </p:nvSpPr>
        <p:spPr>
          <a:xfrm>
            <a:off x="10820399" y="4695771"/>
            <a:ext cx="11715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2020 &amp; 2021 India is Gold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07BE8-0C8A-A4DF-93FA-31E15F43995C}"/>
              </a:ext>
            </a:extLst>
          </p:cNvPr>
          <p:cNvSpPr/>
          <p:nvPr/>
        </p:nvSpPr>
        <p:spPr>
          <a:xfrm>
            <a:off x="1053175" y="806040"/>
            <a:ext cx="4778154" cy="56620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616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004FD-890E-1EB8-21EE-C324884C0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224D3-7A32-E46F-7F21-C8CA2BCE6542}"/>
              </a:ext>
            </a:extLst>
          </p:cNvPr>
          <p:cNvSpPr txBox="1"/>
          <p:nvPr/>
        </p:nvSpPr>
        <p:spPr>
          <a:xfrm>
            <a:off x="5222655" y="1529646"/>
            <a:ext cx="68845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dirty="0">
              <a:solidFill>
                <a:schemeClr val="tx1">
                  <a:lumMod val="8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Top n customers by net sales for a given year</a:t>
            </a:r>
          </a:p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Top n products by net sales for a given 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Top n markets by net sales for a given 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Customers Net sales % shares in global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Region wise Net sales % shares in global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Top n products in each division by their sold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op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n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markets in every region by their gross sales amount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0463-C02A-23BE-ABBB-04ED643A069C}"/>
              </a:ext>
            </a:extLst>
          </p:cNvPr>
          <p:cNvSpPr txBox="1"/>
          <p:nvPr/>
        </p:nvSpPr>
        <p:spPr>
          <a:xfrm>
            <a:off x="1001366" y="630342"/>
            <a:ext cx="3829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Sales Analytics: 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2BA77-23E6-4837-3810-16A916FE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31" y="1440320"/>
            <a:ext cx="4199284" cy="433664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607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403D2-F0AA-D068-0DDA-914BA025A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2A286-7D9E-1265-A7A7-316AEEAA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8" r="52717" b="45892"/>
          <a:stretch/>
        </p:blipFill>
        <p:spPr>
          <a:xfrm>
            <a:off x="665921" y="525528"/>
            <a:ext cx="5605669" cy="344765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2D724-BF0A-1D74-D514-326ECCDA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22" y="4160584"/>
            <a:ext cx="10531753" cy="217188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3DF62-38F2-4712-C702-37BD029FBC99}"/>
              </a:ext>
            </a:extLst>
          </p:cNvPr>
          <p:cNvSpPr txBox="1"/>
          <p:nvPr/>
        </p:nvSpPr>
        <p:spPr>
          <a:xfrm>
            <a:off x="6544967" y="944153"/>
            <a:ext cx="4220443" cy="2044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Net sales are revenue of the company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Gross price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Net invoice sale = gross price – pre invoice deduction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Net sales = Net invoice sale – Post invoice deductions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kern="1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Gross margin = Net sales - COGS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268C8-9F92-5BB7-3C56-CFA407E6147D}"/>
              </a:ext>
            </a:extLst>
          </p:cNvPr>
          <p:cNvSpPr txBox="1"/>
          <p:nvPr/>
        </p:nvSpPr>
        <p:spPr>
          <a:xfrm>
            <a:off x="6096000" y="2988174"/>
            <a:ext cx="5995663" cy="88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Pre-invoice deductions (yearly discount agreements revised every financial year)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Post-invoice deductions = Promotional offers + placement fees + performance rebate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COGS (cost of goods sold) = manufacturing + freight + other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15F45-017C-C017-3F01-555C5912DD18}"/>
              </a:ext>
            </a:extLst>
          </p:cNvPr>
          <p:cNvSpPr/>
          <p:nvPr/>
        </p:nvSpPr>
        <p:spPr>
          <a:xfrm>
            <a:off x="3288632" y="4066674"/>
            <a:ext cx="465221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7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16A6B-A587-06F5-7AB3-42C6A4B5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B49C5-907F-5B70-B907-93C55381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27" y="1679766"/>
            <a:ext cx="6229765" cy="169389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6DA56-EEB5-A8C2-97EB-CCD7CAAAD49B}"/>
              </a:ext>
            </a:extLst>
          </p:cNvPr>
          <p:cNvSpPr txBox="1"/>
          <p:nvPr/>
        </p:nvSpPr>
        <p:spPr>
          <a:xfrm>
            <a:off x="5814227" y="3645942"/>
            <a:ext cx="4048011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 Light" panose="020B0304020202020204" pitchFamily="34" charset="0"/>
              </a:rPr>
              <a:t>Generated column : </a:t>
            </a:r>
          </a:p>
          <a:p>
            <a:r>
              <a:rPr lang="en-IN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 Light" panose="020B0304020202020204" pitchFamily="34" charset="0"/>
              </a:rPr>
              <a:t>YEAR(DATE_ADD(calendar_date, INTERVAL 4 MONTH))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B56E2-2D0B-FBA1-488C-C37E22B3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379" y="3563731"/>
            <a:ext cx="1996613" cy="313971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8256A-C884-516A-6930-DB19A3FE7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8" y="237420"/>
            <a:ext cx="5334672" cy="400100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67CE5-8550-5596-42B5-C72720663E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4"/>
          <a:stretch/>
        </p:blipFill>
        <p:spPr>
          <a:xfrm>
            <a:off x="148008" y="4438453"/>
            <a:ext cx="9601270" cy="226499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067D7-3E8C-5668-31A2-D73942DAD5F5}"/>
              </a:ext>
            </a:extLst>
          </p:cNvPr>
          <p:cNvSpPr txBox="1"/>
          <p:nvPr/>
        </p:nvSpPr>
        <p:spPr>
          <a:xfrm>
            <a:off x="9074427" y="425590"/>
            <a:ext cx="29695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Performance improvement : </a:t>
            </a:r>
            <a:r>
              <a:rPr lang="en-IN" dirty="0"/>
              <a:t>create dim_date table(avoid using get_fiscal_year)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7DF4A9-98ED-1B4C-DD79-296E1E366EF8}"/>
              </a:ext>
            </a:extLst>
          </p:cNvPr>
          <p:cNvSpPr/>
          <p:nvPr/>
        </p:nvSpPr>
        <p:spPr>
          <a:xfrm>
            <a:off x="1977501" y="4358640"/>
            <a:ext cx="389779" cy="2106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9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8896-332E-7E1E-3BDE-01308742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1602C0-444E-5431-8400-817D9927DB57}"/>
              </a:ext>
            </a:extLst>
          </p:cNvPr>
          <p:cNvSpPr txBox="1"/>
          <p:nvPr/>
        </p:nvSpPr>
        <p:spPr>
          <a:xfrm>
            <a:off x="8885583" y="341339"/>
            <a:ext cx="2981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Performance improvement : </a:t>
            </a:r>
            <a:r>
              <a:rPr lang="en-IN" dirty="0"/>
              <a:t>create fiscal_year column in fact_sales_monthly table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FC1F5-868D-3FA6-56B7-D1C2B77B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16" y="2632398"/>
            <a:ext cx="5552661" cy="164376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E1F84-E186-B071-C662-F7662BCE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3" y="667395"/>
            <a:ext cx="5985965" cy="360876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18C66-DA4F-4AD6-9DFA-FAFDFD37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84" y="4705478"/>
            <a:ext cx="11657893" cy="181118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26F38C-A739-D54A-C888-34CB6430F42E}"/>
              </a:ext>
            </a:extLst>
          </p:cNvPr>
          <p:cNvSpPr/>
          <p:nvPr/>
        </p:nvSpPr>
        <p:spPr>
          <a:xfrm>
            <a:off x="4832996" y="4638979"/>
            <a:ext cx="465221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26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A4B1-DC9B-D025-1BA1-ADD66823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253A9-6F25-5F93-3115-9800D92D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0" y="437649"/>
            <a:ext cx="6109023" cy="341405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3BFA53-99A7-F001-F4C1-859D2220999E}"/>
              </a:ext>
            </a:extLst>
          </p:cNvPr>
          <p:cNvSpPr txBox="1"/>
          <p:nvPr/>
        </p:nvSpPr>
        <p:spPr>
          <a:xfrm>
            <a:off x="9561443" y="288235"/>
            <a:ext cx="248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VIEWS (virtual table)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80A48-8476-3BF5-9E02-19517765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42" y="1527255"/>
            <a:ext cx="5110618" cy="141357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DC3A6-AF89-1B40-F572-0F9C4016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40" y="4229411"/>
            <a:ext cx="6188186" cy="250147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33EEF-CBB9-34AE-0819-A506E5CDB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329" y="3316830"/>
            <a:ext cx="5738357" cy="341405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739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30D5-86A2-E374-906E-C11BBAF7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DB254-3E0D-9723-9479-A6A7345BDBB5}"/>
              </a:ext>
            </a:extLst>
          </p:cNvPr>
          <p:cNvSpPr txBox="1"/>
          <p:nvPr/>
        </p:nvSpPr>
        <p:spPr>
          <a:xfrm>
            <a:off x="1569807" y="368942"/>
            <a:ext cx="442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 n markets by net sales for a given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7D987-43AE-809D-9E86-4387B0E9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1099311"/>
            <a:ext cx="6287045" cy="335309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F5205-D387-E6E5-EF13-5A31D48C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4737805"/>
            <a:ext cx="4496190" cy="192040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36325-DDDE-FA06-0BE4-D1DC642AA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879" y="5964731"/>
            <a:ext cx="1501270" cy="69348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3D6E9-2609-C0E7-CDC5-C9C75B8F1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401" y="1463015"/>
            <a:ext cx="4423262" cy="262568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7F1A3B-BD80-08A1-C584-4C633E19D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400" y="4270759"/>
            <a:ext cx="4423263" cy="238745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F3DA9-8E28-1FC4-8FB4-114CD5693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295" y="841382"/>
            <a:ext cx="2865368" cy="43437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377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DD8BC-F071-2D92-F972-0B7C4980E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CFB7E-7248-3F03-2077-C57B047B5422}"/>
              </a:ext>
            </a:extLst>
          </p:cNvPr>
          <p:cNvSpPr txBox="1"/>
          <p:nvPr/>
        </p:nvSpPr>
        <p:spPr>
          <a:xfrm>
            <a:off x="1357675" y="112361"/>
            <a:ext cx="46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 n customers by net sales for a given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F927F-13A8-4B3E-992F-7D5D070A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022" y="869166"/>
            <a:ext cx="2872989" cy="44199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D23E0-117A-9FF1-3399-B3A1AFA5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7" y="4381464"/>
            <a:ext cx="4511431" cy="217950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99B0F-02C4-B453-744E-646166F6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1" y="810896"/>
            <a:ext cx="5474099" cy="347226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2DAA28-105D-C75F-7316-8A33F9459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237" y="5690984"/>
            <a:ext cx="1943750" cy="86388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26833-E9EB-F815-15D2-A3D932BC3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696" y="1602213"/>
            <a:ext cx="4228595" cy="227425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459B6E-57AB-7CD9-98E5-E12D49CC8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916" y="4014645"/>
            <a:ext cx="4273375" cy="257932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8800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87574-88F8-3D8D-C960-D4C1828C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5E966-3A93-40C6-9F19-4CFEEA4F758A}"/>
              </a:ext>
            </a:extLst>
          </p:cNvPr>
          <p:cNvSpPr txBox="1"/>
          <p:nvPr/>
        </p:nvSpPr>
        <p:spPr>
          <a:xfrm>
            <a:off x="1601515" y="378482"/>
            <a:ext cx="442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 n products by net sales for a given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DD035-AB13-92F6-17C0-4ABC4655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5" y="927701"/>
            <a:ext cx="6408975" cy="335309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A055C-37FA-A6F9-AA3A-98144632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9" y="4640567"/>
            <a:ext cx="4480948" cy="192040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53C621-E1BE-B67E-19C7-12A8BC62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384" y="5859872"/>
            <a:ext cx="1524132" cy="70110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E7F00-3ABA-A4F6-2501-0E47612CF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019" y="1059234"/>
            <a:ext cx="2865368" cy="43437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B668B-24D5-E8F1-5A9D-3FA177FBD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051" y="1786589"/>
            <a:ext cx="4316336" cy="234262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523F25-E45B-223D-BCA5-E210774F2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051" y="4280792"/>
            <a:ext cx="4316336" cy="229823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9703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7B78-022A-F110-CF40-78FBA7049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B3E555-888C-EFE0-4016-D55E7934EFA8}"/>
              </a:ext>
            </a:extLst>
          </p:cNvPr>
          <p:cNvSpPr txBox="1"/>
          <p:nvPr/>
        </p:nvSpPr>
        <p:spPr>
          <a:xfrm>
            <a:off x="1394869" y="394882"/>
            <a:ext cx="488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Customers Net sales % shares in global market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2E625-DCB7-4B47-A6D2-6EBE4862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7" y="1211460"/>
            <a:ext cx="6168083" cy="340816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EB1C6-4E5D-54E6-AB83-37C3C654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9" y="5257801"/>
            <a:ext cx="3534657" cy="52784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160F3-8967-F1C1-4DE8-A5F7A519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0" y="3977756"/>
            <a:ext cx="4448128" cy="260487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58002D-1544-FA6A-393C-CB185325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49" y="824125"/>
            <a:ext cx="4381501" cy="260487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764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73E7B-E5FB-7FFA-9B31-5791349A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5EA01-0208-D391-5737-D4EAE7238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5" y="977682"/>
            <a:ext cx="3245040" cy="4422913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9BB752-DBBC-D3A2-6752-EC2B2EA580B1}"/>
              </a:ext>
            </a:extLst>
          </p:cNvPr>
          <p:cNvSpPr txBox="1"/>
          <p:nvPr/>
        </p:nvSpPr>
        <p:spPr>
          <a:xfrm>
            <a:off x="4942002" y="3783027"/>
            <a:ext cx="62947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Thakur Prem Singh</a:t>
            </a:r>
          </a:p>
          <a:p>
            <a:r>
              <a:rPr lang="en-US" sz="14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venir Next LT Pro Light" panose="020B0304020202020204" pitchFamily="34" charset="0"/>
              </a:rPr>
              <a:t>I have 3 YOE in IT industry and Currently working At TCS (Jan-2025)</a:t>
            </a:r>
          </a:p>
          <a:p>
            <a:endParaRPr lang="en-US" sz="1200" i="1" dirty="0"/>
          </a:p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thakurpremsingh153@gmail.com</a:t>
            </a:r>
          </a:p>
          <a:p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https://www.linkedin.com/in/thakur-prem-singh-61943715a</a:t>
            </a:r>
          </a:p>
        </p:txBody>
      </p:sp>
    </p:spTree>
    <p:extLst>
      <p:ext uri="{BB962C8B-B14F-4D97-AF65-F5344CB8AC3E}">
        <p14:creationId xmlns:p14="http://schemas.microsoft.com/office/powerpoint/2010/main" val="182014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1CC0-BF87-D395-ECDC-7BF33B2C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658902-0E31-6476-9C65-638312A43AC8}"/>
              </a:ext>
            </a:extLst>
          </p:cNvPr>
          <p:cNvSpPr txBox="1"/>
          <p:nvPr/>
        </p:nvSpPr>
        <p:spPr>
          <a:xfrm>
            <a:off x="3496355" y="215384"/>
            <a:ext cx="4912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Region wise Net sales % shares in global market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F976-0499-173C-143C-3F6E010A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08" y="1059056"/>
            <a:ext cx="6492512" cy="293821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F0E32-8516-79D9-A8CA-B5FEF906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650" y="3310475"/>
            <a:ext cx="4083673" cy="66075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4B256-A80A-F3BF-7C9A-F1B548C33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410" y="4358286"/>
            <a:ext cx="2808913" cy="202705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DC62F-DD9F-26A4-5AFB-A0234C11A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7" y="4412327"/>
            <a:ext cx="2808913" cy="189006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6EFEE8-3F51-7CDC-D42B-1F01772F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600" y="4332132"/>
            <a:ext cx="2808913" cy="205045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B48182-8796-9E99-4C46-3A1EBBD8D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488" y="4358286"/>
            <a:ext cx="2808912" cy="199814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062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E7A9-8821-EFD0-5EC8-3846A11B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3DEA1-9CD3-B1D3-C9E1-160409AAA17B}"/>
              </a:ext>
            </a:extLst>
          </p:cNvPr>
          <p:cNvSpPr txBox="1"/>
          <p:nvPr/>
        </p:nvSpPr>
        <p:spPr>
          <a:xfrm>
            <a:off x="1403106" y="195996"/>
            <a:ext cx="539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 n products in each division by their sold quantity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EAD12-66D6-9148-067E-BDA369B6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29" y="4523468"/>
            <a:ext cx="2842506" cy="39627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70A18-AAF3-B599-9A55-DAE4A4D7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0" y="729418"/>
            <a:ext cx="4903745" cy="351277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672619-F4C1-FE39-A33A-7BE516C0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6" y="4924425"/>
            <a:ext cx="3388106" cy="142323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CABBB0-01BA-739B-F42B-81EBADEEE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344" y="5201013"/>
            <a:ext cx="2046091" cy="120981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E8F24A-E202-4FBB-A993-6FCDBE7E7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854" y="633022"/>
            <a:ext cx="3047182" cy="179637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DE8EAE-2AD6-9DC8-36DD-9D3C974DB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854" y="4753443"/>
            <a:ext cx="3145340" cy="176519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09C3BB-B7D0-94F5-77E2-66D81C3E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922" y="2674739"/>
            <a:ext cx="3044476" cy="179637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0879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5CC3-83BB-1F71-526F-82FCA755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984CF-8ACF-E07D-9A27-90D7B8E8DBDB}"/>
              </a:ext>
            </a:extLst>
          </p:cNvPr>
          <p:cNvSpPr txBox="1"/>
          <p:nvPr/>
        </p:nvSpPr>
        <p:spPr>
          <a:xfrm>
            <a:off x="2943225" y="415409"/>
            <a:ext cx="681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op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n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markets in every region by their gross sales amount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97D7-7240-5FA3-CB5B-056D4424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895" y="2976880"/>
            <a:ext cx="3074153" cy="177977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7B054-5B89-2AC2-9B48-C1936CA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5" y="933239"/>
            <a:ext cx="5875529" cy="394750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19FE9-5BBE-3EA3-62F6-2DC89BC9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23" y="2151154"/>
            <a:ext cx="4214225" cy="42675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8CDC3-161B-DCD8-6200-D6D6AC8F1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36" y="5094793"/>
            <a:ext cx="2604390" cy="159910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4C6615-DB9B-7C4A-1379-89F0CA381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934" y="5155622"/>
            <a:ext cx="2490114" cy="154839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B98157-8959-5384-CA5A-E4C70F95E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070" y="5155622"/>
            <a:ext cx="2490114" cy="153827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5B402D-7291-0CEA-B96C-FECDBCCDD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364" y="5155622"/>
            <a:ext cx="2604390" cy="159910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3786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393D-B287-5E8B-DCA4-86E7C164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969B5E-CC99-3A81-BA2F-5FD5F6CADE99}"/>
              </a:ext>
            </a:extLst>
          </p:cNvPr>
          <p:cNvSpPr txBox="1"/>
          <p:nvPr/>
        </p:nvSpPr>
        <p:spPr>
          <a:xfrm>
            <a:off x="5580668" y="2909667"/>
            <a:ext cx="62311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Forecast accuracy for all customers for a given fiscal year</a:t>
            </a:r>
          </a:p>
          <a:p>
            <a:endParaRPr lang="en-IN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</a:t>
            </a:r>
            <a:r>
              <a:rPr lang="en-US" sz="1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ustomer’s whose forecast accuracy has dropped from 2020 to 2021</a:t>
            </a:r>
            <a:endParaRPr lang="en-IN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0B444-A1B1-1535-8A70-EF0DE4C2C35C}"/>
              </a:ext>
            </a:extLst>
          </p:cNvPr>
          <p:cNvSpPr txBox="1"/>
          <p:nvPr/>
        </p:nvSpPr>
        <p:spPr>
          <a:xfrm>
            <a:off x="1001366" y="630342"/>
            <a:ext cx="5474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Supply Chain Analytics: 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90741-677F-363B-0B12-BE6527F5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6" y="1441621"/>
            <a:ext cx="4874422" cy="440687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012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0D608-BD92-545E-0EB0-13D287EEBB22}"/>
              </a:ext>
            </a:extLst>
          </p:cNvPr>
          <p:cNvSpPr txBox="1"/>
          <p:nvPr/>
        </p:nvSpPr>
        <p:spPr>
          <a:xfrm>
            <a:off x="8711758" y="294014"/>
            <a:ext cx="32059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Created a Helper Table </a:t>
            </a: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that has both sold quantity and forecast quantity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6AF1A-BDE5-1FD8-9DB3-66C6A685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8" y="405256"/>
            <a:ext cx="6129065" cy="407530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B24A2-7B4A-901C-6EFF-AB9BE58C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86" y="4250516"/>
            <a:ext cx="3399673" cy="105682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FCA0E-1710-CFB2-DBA7-EC9C7DD2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085" y="2442907"/>
            <a:ext cx="3408115" cy="101566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746F0-A2B8-69FC-8124-D4B8FCD4C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78" y="4778930"/>
            <a:ext cx="6035563" cy="185182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587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F36E-DFF7-A27A-2F48-308CE5ED2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2C532-7244-D107-269F-ADAA5C59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4" y="223520"/>
            <a:ext cx="6296792" cy="320548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C2C18-87AC-DD7F-A109-1DF2724929BF}"/>
              </a:ext>
            </a:extLst>
          </p:cNvPr>
          <p:cNvSpPr txBox="1"/>
          <p:nvPr/>
        </p:nvSpPr>
        <p:spPr>
          <a:xfrm>
            <a:off x="9316720" y="462793"/>
            <a:ext cx="2407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Created Triggers </a:t>
            </a: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(auto - updating)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346748-6746-8554-87F0-0D82F053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6" y="3637280"/>
            <a:ext cx="6324670" cy="299720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7615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F4E77-A1D6-8CC9-41CE-D67BC08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D12D37-057B-573D-0131-3AC09054DB27}"/>
              </a:ext>
            </a:extLst>
          </p:cNvPr>
          <p:cNvSpPr txBox="1"/>
          <p:nvPr/>
        </p:nvSpPr>
        <p:spPr>
          <a:xfrm>
            <a:off x="7396479" y="3219324"/>
            <a:ext cx="4582161" cy="2800767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Rounded MT Bold" panose="020F0704030504030204" pitchFamily="34" charset="0"/>
              </a:rPr>
              <a:t>VIEWS: </a:t>
            </a:r>
            <a:r>
              <a:rPr lang="en-US" sz="1400" dirty="0">
                <a:latin typeface="Arial Rounded MT Bold" panose="020F0704030504030204" pitchFamily="34" charset="0"/>
              </a:rPr>
              <a:t>beyond the session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STORED PROCEDURES: output parameters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US" sz="1600" dirty="0">
                <a:latin typeface="Arial Rounded MT Bold" panose="020F0704030504030204" pitchFamily="34" charset="0"/>
              </a:rPr>
              <a:t>FUNCTIONS: no output parameters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IN" sz="1600" dirty="0">
                <a:latin typeface="Arial Rounded MT Bold" panose="020F0704030504030204" pitchFamily="34" charset="0"/>
              </a:rPr>
              <a:t>SUB QUERY: single value</a:t>
            </a:r>
            <a:endParaRPr lang="en-US" sz="1600" dirty="0">
              <a:latin typeface="Arial Rounded MT Bold" panose="020F0704030504030204" pitchFamily="34" charset="0"/>
            </a:endParaRP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r>
              <a:rPr lang="en-IN" sz="1600" dirty="0">
                <a:latin typeface="Arial Rounded MT Bold" panose="020F0704030504030204" pitchFamily="34" charset="0"/>
              </a:rPr>
              <a:t>CTE: </a:t>
            </a:r>
            <a:r>
              <a:rPr lang="en-IN" sz="1400" dirty="0">
                <a:latin typeface="Arial Rounded MT Bold" panose="020F0704030504030204" pitchFamily="34" charset="0"/>
              </a:rPr>
              <a:t>scope of statement</a:t>
            </a:r>
          </a:p>
          <a:p>
            <a:endParaRPr lang="en-IN" sz="1600" dirty="0">
              <a:latin typeface="Arial Rounded MT Bold" panose="020F0704030504030204" pitchFamily="34" charset="0"/>
            </a:endParaRPr>
          </a:p>
          <a:p>
            <a:r>
              <a:rPr lang="en-IN" sz="1600" dirty="0">
                <a:latin typeface="Arial Rounded MT Bold" panose="020F0704030504030204" pitchFamily="34" charset="0"/>
              </a:rPr>
              <a:t>TEMPORARY TABLES: scope of </a:t>
            </a:r>
            <a:r>
              <a:rPr lang="en-IN" sz="1400" dirty="0">
                <a:latin typeface="Arial Rounded MT Bold" panose="020F0704030504030204" pitchFamily="34" charset="0"/>
              </a:rPr>
              <a:t>entire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98ADD-1579-AD24-8708-CC88CE6D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"/>
          <a:stretch/>
        </p:blipFill>
        <p:spPr>
          <a:xfrm>
            <a:off x="121921" y="1534160"/>
            <a:ext cx="7088672" cy="448593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784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65B1-5907-0018-A1D5-949FF411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169D9-67A8-0A72-1187-BC6288FC084C}"/>
              </a:ext>
            </a:extLst>
          </p:cNvPr>
          <p:cNvSpPr txBox="1"/>
          <p:nvPr/>
        </p:nvSpPr>
        <p:spPr>
          <a:xfrm>
            <a:off x="2636835" y="96327"/>
            <a:ext cx="66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Forecast accuracy for all customers for a given fiscal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693A6-EE51-8D45-E9A3-7AE987BF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59" y="2404085"/>
            <a:ext cx="3378394" cy="219496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884F4-0DD1-9157-7A7D-33798FD3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478" y="4775199"/>
            <a:ext cx="3337275" cy="198647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2E611B-AAE0-522F-E29B-2699FB5F2C5E}"/>
              </a:ext>
            </a:extLst>
          </p:cNvPr>
          <p:cNvGrpSpPr/>
          <p:nvPr/>
        </p:nvGrpSpPr>
        <p:grpSpPr>
          <a:xfrm>
            <a:off x="218245" y="1279522"/>
            <a:ext cx="7475868" cy="5482151"/>
            <a:chOff x="315906" y="465659"/>
            <a:chExt cx="7475868" cy="548215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2E4F9-67B8-0978-61AF-AF2AE006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872"/>
            <a:stretch/>
          </p:blipFill>
          <p:spPr>
            <a:xfrm>
              <a:off x="315906" y="465659"/>
              <a:ext cx="7475868" cy="4380661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42857C-F2A9-EC6D-2394-A7A6A900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5665"/>
            <a:stretch/>
          </p:blipFill>
          <p:spPr>
            <a:xfrm>
              <a:off x="315906" y="4846320"/>
              <a:ext cx="7475868" cy="1101490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D1C22-1D2F-339E-12B1-9A97E0AC3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512" y="764329"/>
            <a:ext cx="3992881" cy="146360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50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B4553-79EE-1258-394D-5A705C27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A8207F-E781-77F6-0531-BD6524094B7B}"/>
              </a:ext>
            </a:extLst>
          </p:cNvPr>
          <p:cNvSpPr txBox="1"/>
          <p:nvPr/>
        </p:nvSpPr>
        <p:spPr>
          <a:xfrm>
            <a:off x="2189768" y="108686"/>
            <a:ext cx="781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</a:t>
            </a:r>
            <a:r>
              <a:rPr lang="en-US" sz="1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ustomer’s whose forecast accuracy has dropped from 2020 to 2021</a:t>
            </a:r>
            <a:endParaRPr lang="en-IN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D5687-38DF-4465-557F-AB0F7A96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4" y="666831"/>
            <a:ext cx="5734786" cy="364499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E4EC6-96F8-D07B-465A-7350A529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52" y="666831"/>
            <a:ext cx="6144414" cy="364499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7C6A5-BE6A-AA83-EEA5-D67D046E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3" y="4405456"/>
            <a:ext cx="4110387" cy="191406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A796F-FE42-7F68-504C-90B7A8AE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14" y="4402345"/>
            <a:ext cx="3560728" cy="198981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F3E3ED-077C-1787-4489-4D8CBAD3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742" y="4402345"/>
            <a:ext cx="3560727" cy="198014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397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9B80D-1A7D-65B4-F69D-C8D3F80D1D3C}"/>
              </a:ext>
            </a:extLst>
          </p:cNvPr>
          <p:cNvSpPr txBox="1"/>
          <p:nvPr/>
        </p:nvSpPr>
        <p:spPr>
          <a:xfrm>
            <a:off x="1770822" y="2469106"/>
            <a:ext cx="9531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b="1" dirty="0">
                <a:solidFill>
                  <a:schemeClr val="tx2">
                    <a:lumMod val="75000"/>
                  </a:schemeClr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643AD-8E38-1D5C-2301-4B4F84FF2664}"/>
              </a:ext>
            </a:extLst>
          </p:cNvPr>
          <p:cNvSpPr txBox="1"/>
          <p:nvPr/>
        </p:nvSpPr>
        <p:spPr>
          <a:xfrm>
            <a:off x="9193697" y="6195521"/>
            <a:ext cx="2852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rial Narrow" panose="020B0606020202030204" pitchFamily="34" charset="0"/>
              </a:rPr>
              <a:t>thakurpremsingh153@gmail.com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E7C6D-6243-4AC0-D1AB-CEFA41AB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72493" y="6218506"/>
            <a:ext cx="426358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9620-9B9A-1A42-8A57-4E2363C5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8F8C1-6616-75C7-56C8-BFB8E976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0" y="1461117"/>
            <a:ext cx="3970966" cy="448263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56D99-CEC6-422A-0CCF-EF4F1C9DACB7}"/>
              </a:ext>
            </a:extLst>
          </p:cNvPr>
          <p:cNvSpPr txBox="1"/>
          <p:nvPr/>
        </p:nvSpPr>
        <p:spPr>
          <a:xfrm>
            <a:off x="633618" y="452588"/>
            <a:ext cx="4316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Financial </a:t>
            </a:r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Analytics</a:t>
            </a:r>
            <a:r>
              <a:rPr lang="en-IN" sz="3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73888-E05C-5B9A-7087-6EA03EE2585F}"/>
              </a:ext>
            </a:extLst>
          </p:cNvPr>
          <p:cNvSpPr txBox="1"/>
          <p:nvPr/>
        </p:nvSpPr>
        <p:spPr>
          <a:xfrm>
            <a:off x="4857205" y="2551837"/>
            <a:ext cx="7225465" cy="222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P</a:t>
            </a: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roduct wise sales report of Croma India for fiscal year 2021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Gross monthly total sales report for Croma India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Gross yearly total sales report for Croma India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Market</a:t>
            </a: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badge based on sold quantity</a:t>
            </a:r>
          </a:p>
        </p:txBody>
      </p:sp>
    </p:spTree>
    <p:extLst>
      <p:ext uri="{BB962C8B-B14F-4D97-AF65-F5344CB8AC3E}">
        <p14:creationId xmlns:p14="http://schemas.microsoft.com/office/powerpoint/2010/main" val="2534663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6EC02-F2D3-2DA9-F189-3838F5E7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A02678-4E2D-9ABA-443C-00D3AC3AE834}"/>
              </a:ext>
            </a:extLst>
          </p:cNvPr>
          <p:cNvSpPr txBox="1"/>
          <p:nvPr/>
        </p:nvSpPr>
        <p:spPr>
          <a:xfrm>
            <a:off x="6195847" y="851665"/>
            <a:ext cx="2761542" cy="14773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Financial Analytics</a:t>
            </a:r>
          </a:p>
          <a:p>
            <a:endParaRPr lang="en-IN" b="1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Sales Analytics</a:t>
            </a:r>
          </a:p>
          <a:p>
            <a:endParaRPr lang="en-IN" b="1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Supply Chain Analytics </a:t>
            </a:r>
            <a:endParaRPr lang="en-IN" sz="1200" b="1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71552-DF43-4945-FA5C-6D7C9516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5621"/>
            <a:ext cx="5149457" cy="51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AA452-A9B5-7B46-98BB-60D0D30A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964B2-510F-1D9C-7D75-4B0ABA8B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5" y="3429000"/>
            <a:ext cx="5845047" cy="234716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6FEFF-46E2-E8B8-EA1E-901ED4BE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50" y="1100125"/>
            <a:ext cx="5845047" cy="467603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10A6C-6101-6ADB-9A0B-04D5BC315983}"/>
              </a:ext>
            </a:extLst>
          </p:cNvPr>
          <p:cNvSpPr txBox="1"/>
          <p:nvPr/>
        </p:nvSpPr>
        <p:spPr>
          <a:xfrm>
            <a:off x="1424788" y="2792895"/>
            <a:ext cx="322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Function To Get Fiscal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5CF31-234C-9909-73D6-F4D2BA98954C}"/>
              </a:ext>
            </a:extLst>
          </p:cNvPr>
          <p:cNvSpPr txBox="1"/>
          <p:nvPr/>
        </p:nvSpPr>
        <p:spPr>
          <a:xfrm>
            <a:off x="7332000" y="560768"/>
            <a:ext cx="365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Function To Get Fiscal  Quarter</a:t>
            </a:r>
          </a:p>
        </p:txBody>
      </p:sp>
    </p:spTree>
    <p:extLst>
      <p:ext uri="{BB962C8B-B14F-4D97-AF65-F5344CB8AC3E}">
        <p14:creationId xmlns:p14="http://schemas.microsoft.com/office/powerpoint/2010/main" val="282153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0FE5-5C70-CE39-85BE-086AC816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0ECC21-5A63-FD28-1361-67F16934CB9D}"/>
              </a:ext>
            </a:extLst>
          </p:cNvPr>
          <p:cNvSpPr txBox="1"/>
          <p:nvPr/>
        </p:nvSpPr>
        <p:spPr>
          <a:xfrm>
            <a:off x="2635733" y="68006"/>
            <a:ext cx="6920534" cy="55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P</a:t>
            </a: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roduct wise sales report of Croma India for fiscal year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1F00B-2AF0-A28A-A2D2-C310CFC5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758603"/>
            <a:ext cx="5509737" cy="237764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FD53C-BC23-7BEB-5A6F-B2BCD0A7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68" y="2480268"/>
            <a:ext cx="3595116" cy="65598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0B2CD-232C-2F1C-5FA6-53B48786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16" y="3261628"/>
            <a:ext cx="10021168" cy="352836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11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742F1-D3FB-9BFE-7980-4F4DBF44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2CEF19-FA05-5F75-A83B-16BC862954A2}"/>
              </a:ext>
            </a:extLst>
          </p:cNvPr>
          <p:cNvSpPr txBox="1"/>
          <p:nvPr/>
        </p:nvSpPr>
        <p:spPr>
          <a:xfrm>
            <a:off x="1431234" y="631639"/>
            <a:ext cx="970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Top / Bottom 10 product of Croma India based on total gross price for fiscal year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64411-7F23-6216-4FAA-046BEBE1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9" y="2279934"/>
            <a:ext cx="5425910" cy="318543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1D7B8-09D2-9780-98A9-3B7332F4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11" y="2279934"/>
            <a:ext cx="5698220" cy="318543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796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1CFD-13C8-32F5-71D0-C0BCD83A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DFDA9F-5284-46B5-6AE8-12F3C5C266F0}"/>
              </a:ext>
            </a:extLst>
          </p:cNvPr>
          <p:cNvSpPr txBox="1"/>
          <p:nvPr/>
        </p:nvSpPr>
        <p:spPr>
          <a:xfrm>
            <a:off x="2903261" y="274669"/>
            <a:ext cx="5524086" cy="55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Gross monthly total sales report for Croma India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CB459-5148-8AF3-C81D-87834264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8" y="1244127"/>
            <a:ext cx="4986006" cy="2094760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F4BBF-CB4C-AF42-CEAE-D16E820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75" y="2773828"/>
            <a:ext cx="4014889" cy="56505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2610B-69B2-AA3B-4EDC-B9F2F6D5F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8" y="3695884"/>
            <a:ext cx="1981372" cy="298729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0FDB1-8733-9CB7-300A-B49A5C2D3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301" y="4719510"/>
            <a:ext cx="3764676" cy="1963673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5FA321-5B7F-F63A-5E15-D27887E1E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742" y="4719510"/>
            <a:ext cx="4160822" cy="194773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8968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37126-014A-5F16-78CA-E882C49E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B716C4-E684-C88E-1580-E0FB34339058}"/>
              </a:ext>
            </a:extLst>
          </p:cNvPr>
          <p:cNvSpPr txBox="1"/>
          <p:nvPr/>
        </p:nvSpPr>
        <p:spPr>
          <a:xfrm>
            <a:off x="3047172" y="332168"/>
            <a:ext cx="646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Stored Procedure to get </a:t>
            </a:r>
            <a:r>
              <a:rPr lang="en-IN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g</a:t>
            </a:r>
            <a:r>
              <a:rPr lang="en-I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ross monthly total sales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00E59-C0E4-3CFA-9246-8AA27916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5" y="1453447"/>
            <a:ext cx="7879642" cy="417210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3741E-E9F9-437B-C78E-898B1E04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395" y="3733669"/>
            <a:ext cx="3818230" cy="1870417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667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3640-9004-FE42-79B8-56891147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6ABF7-7A14-FEA6-0CCA-D8410EFD1F41}"/>
              </a:ext>
            </a:extLst>
          </p:cNvPr>
          <p:cNvSpPr txBox="1"/>
          <p:nvPr/>
        </p:nvSpPr>
        <p:spPr>
          <a:xfrm>
            <a:off x="3217793" y="312290"/>
            <a:ext cx="5578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Gross yearly total sales report for Croma India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42499-338F-7C3C-09AC-1B26B6E5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3" y="4493442"/>
            <a:ext cx="2886982" cy="1849099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28C1D-8437-0263-D379-77C3F779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23" y="1440008"/>
            <a:ext cx="5144192" cy="232692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52217-150F-82D2-EBFE-CC321BB8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98" y="2476315"/>
            <a:ext cx="4579849" cy="64457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F91DF-F694-73D8-3C6E-62C070D85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772" y="3637207"/>
            <a:ext cx="3863675" cy="2705334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1570303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641</Words>
  <Application>Microsoft Office PowerPoint</Application>
  <PresentationFormat>Widescreen</PresentationFormat>
  <Paragraphs>104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Narrow</vt:lpstr>
      <vt:lpstr>Arial Rounded MT Bold</vt:lpstr>
      <vt:lpstr>Avenir Next LT Pro Light</vt:lpstr>
      <vt:lpstr>Calibri</vt:lpstr>
      <vt:lpstr>Corbel</vt:lpstr>
      <vt:lpstr>Segoe UI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 kur</dc:creator>
  <cp:lastModifiedBy>Tha kur</cp:lastModifiedBy>
  <cp:revision>270</cp:revision>
  <dcterms:created xsi:type="dcterms:W3CDTF">2024-05-16T05:35:15Z</dcterms:created>
  <dcterms:modified xsi:type="dcterms:W3CDTF">2025-01-17T22:51:35Z</dcterms:modified>
</cp:coreProperties>
</file>